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9" r:id="rId3"/>
    <p:sldId id="261" r:id="rId4"/>
    <p:sldId id="263" r:id="rId5"/>
    <p:sldId id="264" r:id="rId6"/>
    <p:sldId id="262" r:id="rId7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158" d="100"/>
          <a:sy n="158" d="100"/>
        </p:scale>
        <p:origin x="-852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5BC2A-5A8C-43F5-92F3-EF9C73487C7E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420FA-79F0-4C61-8ECC-4AAE780C72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844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420FA-79F0-4C61-8ECC-4AAE780C728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6320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8875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6742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5023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455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09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6568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6703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7421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91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6804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9472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46A57-C53E-4161-8ABF-0DA989B7B623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163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635646"/>
            <a:ext cx="7772400" cy="1656184"/>
          </a:xfrm>
        </p:spPr>
        <p:txBody>
          <a:bodyPr>
            <a:noAutofit/>
          </a:bodyPr>
          <a:lstStyle/>
          <a:p>
            <a:r>
              <a:rPr lang="en-US" altLang="ko-KR" sz="2800" dirty="0" smtClean="0"/>
              <a:t>WF on Feasibility Test for Enhanced SU-MIMO</a:t>
            </a:r>
            <a:endParaRPr lang="ko-KR" altLang="en-US" sz="2800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None/>
            </a:pPr>
            <a:r>
              <a:rPr lang="en-US" altLang="zh-CN" b="1" dirty="0"/>
              <a:t>3GPP TSG-RAN WG4 Meeting #80bis</a:t>
            </a:r>
            <a:br>
              <a:rPr lang="en-US" altLang="zh-CN" b="1" dirty="0"/>
            </a:br>
            <a:r>
              <a:rPr lang="en-GB" altLang="ko-KR" b="1" dirty="0"/>
              <a:t>Ljubljana, Slovenia, 10 - 14 Oct., 2016</a:t>
            </a:r>
          </a:p>
          <a:p>
            <a:pPr>
              <a:spcBef>
                <a:spcPct val="0"/>
              </a:spcBef>
            </a:pPr>
            <a:r>
              <a:rPr lang="en-US" altLang="zh-CN" b="1" dirty="0"/>
              <a:t>Agenda Item: </a:t>
            </a:r>
            <a:r>
              <a:rPr lang="en-GB" altLang="ko-KR" b="1" dirty="0" smtClean="0"/>
              <a:t>8.31.3.1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5" name="正方形/長方形 5"/>
          <p:cNvSpPr/>
          <p:nvPr/>
        </p:nvSpPr>
        <p:spPr>
          <a:xfrm>
            <a:off x="7164288" y="276976"/>
            <a:ext cx="151296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eaLnBrk="1" hangingPunct="1"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US" altLang="zh-CN" dirty="0" smtClean="0">
                <a:latin typeface="Arial" charset="0"/>
                <a:ea typeface="ＭＳ Ｐゴシック" panose="020B0600070205080204" pitchFamily="34" charset="-128"/>
              </a:rPr>
              <a:t>R4-168639</a:t>
            </a:r>
            <a:endParaRPr lang="en-GB" altLang="zh-CN" dirty="0"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1259632" y="4083918"/>
            <a:ext cx="6400800" cy="582910"/>
          </a:xfrm>
        </p:spPr>
        <p:txBody>
          <a:bodyPr>
            <a:normAutofit/>
          </a:bodyPr>
          <a:lstStyle/>
          <a:p>
            <a:r>
              <a:rPr lang="en-US" altLang="ko-KR" sz="2000" dirty="0">
                <a:solidFill>
                  <a:schemeClr val="tx1"/>
                </a:solidFill>
              </a:rPr>
              <a:t>LG </a:t>
            </a:r>
            <a:r>
              <a:rPr lang="en-US" altLang="ko-KR" sz="2000" dirty="0" smtClean="0">
                <a:solidFill>
                  <a:schemeClr val="tx1"/>
                </a:solidFill>
              </a:rPr>
              <a:t>Electronics, Intel, Huawei,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HiSilicon</a:t>
            </a:r>
            <a:r>
              <a:rPr lang="en-US" altLang="ko-KR" sz="2000" dirty="0" smtClean="0">
                <a:solidFill>
                  <a:schemeClr val="tx1"/>
                </a:solidFill>
              </a:rPr>
              <a:t>, Ericsson</a:t>
            </a:r>
            <a:endParaRPr lang="ko-KR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12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104456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In RAN #73 meeting the WI on the LTE Enhanced CRS and SU-MIMO Interference Mitigation Performance Requirements was approved [RP-161877]. </a:t>
            </a:r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In the WID, 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o specify performance requirements for enhanced SU-MIMO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RAN4 needs to investigate performance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benefits and feasibility of using SU-MIMO IM receivers for the scenarios with 4 receive antennas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UEs in Stage 1.</a:t>
            </a:r>
          </a:p>
          <a:p>
            <a:pPr lvl="2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Investigate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and agree on target scenarios including layer number for spatial multiplexing, MCS, propagation conditions and others for performance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evaluation</a:t>
            </a:r>
          </a:p>
          <a:p>
            <a:pPr lvl="2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Identify the reference receiver structure for SU-MIMO IM evaluation</a:t>
            </a:r>
          </a:p>
          <a:p>
            <a:pPr lvl="2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Evaluate the performance of enhanced SU-MIMO IM receivers</a:t>
            </a:r>
          </a:p>
          <a:p>
            <a:pPr algn="just"/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Companies 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are encouraged to provide further inputs on the scenarios and reference receivers performance/complexity analysis in RAN4 #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81.</a:t>
            </a: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ko-KR" alt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124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Evaluation scenarios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r>
              <a:rPr lang="en-US" altLang="ko-KR" sz="1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MIMO Rank 2 scenarios with 4 Rx antenna </a:t>
            </a:r>
          </a:p>
          <a:p>
            <a:pPr lvl="1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Candidate scenarios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for initial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analysis</a:t>
            </a:r>
          </a:p>
          <a:p>
            <a:pPr lvl="2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Transmission mode</a:t>
            </a:r>
          </a:p>
          <a:p>
            <a:pPr lvl="3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TM4 with 2Tx and 4Tx</a:t>
            </a:r>
          </a:p>
          <a:p>
            <a:pPr lvl="3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TM9 with 2Tx and 4Tx</a:t>
            </a:r>
          </a:p>
          <a:p>
            <a:pPr lvl="2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Modulation order</a:t>
            </a:r>
          </a:p>
          <a:p>
            <a:pPr lvl="3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16QAM, 64QAM, 256QAM</a:t>
            </a:r>
            <a:endParaRPr lang="en-US" altLang="ko-KR" sz="7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/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Other scenarios are not precluded and companies are encouraged to bring further inputs</a:t>
            </a:r>
          </a:p>
          <a:p>
            <a:pPr lvl="2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FFS if inter cell interference scenarios are considered</a:t>
            </a:r>
          </a:p>
          <a:p>
            <a:pPr lvl="2" algn="just"/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For 256QAM scenarios, RAN4 will decide feasibility with following considerations as mentioned in WID</a:t>
            </a:r>
          </a:p>
          <a:p>
            <a:pPr lvl="2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operating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SNR,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realistic </a:t>
            </a:r>
            <a:r>
              <a:rPr lang="en-US" altLang="ko-KR" sz="1400" dirty="0" err="1">
                <a:latin typeface="Arial" panose="020B0604020202020204" pitchFamily="34" charset="0"/>
                <a:cs typeface="Arial" panose="020B0604020202020204" pitchFamily="34" charset="0"/>
              </a:rPr>
              <a:t>Tx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 EVM assumption, performance gains, reference receiver complexity and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testability</a:t>
            </a:r>
          </a:p>
        </p:txBody>
      </p:sp>
    </p:spTree>
    <p:extLst>
      <p:ext uri="{BB962C8B-B14F-4D97-AF65-F5344CB8AC3E}">
        <p14:creationId xmlns:p14="http://schemas.microsoft.com/office/powerpoint/2010/main" val="3527457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Evaluation scenarios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 lnSpcReduction="10000"/>
          </a:bodyPr>
          <a:lstStyle/>
          <a:p>
            <a:r>
              <a:rPr lang="en-US" altLang="ko-KR" sz="1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MIMO Rank 3/4 scenarios with </a:t>
            </a:r>
            <a:r>
              <a:rPr lang="en-US" altLang="ko-KR" sz="1800" u="sng" dirty="0">
                <a:latin typeface="Arial" panose="020B0604020202020204" pitchFamily="34" charset="0"/>
                <a:cs typeface="Arial" panose="020B0604020202020204" pitchFamily="34" charset="0"/>
              </a:rPr>
              <a:t>4 Rx antenna </a:t>
            </a:r>
          </a:p>
          <a:p>
            <a:pPr lvl="1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Candidate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scenarios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for initial analysis</a:t>
            </a:r>
          </a:p>
          <a:p>
            <a:pPr lvl="2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Transmission mode</a:t>
            </a:r>
          </a:p>
          <a:p>
            <a:pPr lvl="3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TM3 with rank 3</a:t>
            </a:r>
          </a:p>
          <a:p>
            <a:pPr lvl="3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TM4 with rank 4</a:t>
            </a:r>
          </a:p>
          <a:p>
            <a:pPr lvl="3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TM9 with rank 4</a:t>
            </a:r>
          </a:p>
          <a:p>
            <a:pPr lvl="2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Modulation order</a:t>
            </a:r>
          </a:p>
          <a:p>
            <a:pPr lvl="3"/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16QAM, 64QAM, 256QAM</a:t>
            </a:r>
          </a:p>
          <a:p>
            <a:pPr lvl="2"/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Other scenarios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are not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precluded and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companies are encouraged to bring further inputs</a:t>
            </a:r>
          </a:p>
          <a:p>
            <a:pPr lvl="2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FFS if inter cell interference scenarios are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considered</a:t>
            </a:r>
          </a:p>
          <a:p>
            <a:pPr lvl="2" algn="just"/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For 3/4 layers and 256QAM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scenarios, RAN4 will decide feasibility with following considerations as mentioned in WID</a:t>
            </a:r>
          </a:p>
          <a:p>
            <a:pPr lvl="2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operating SNR, realistic </a:t>
            </a:r>
            <a:r>
              <a:rPr lang="en-US" altLang="ko-KR" sz="1400" dirty="0" err="1">
                <a:latin typeface="Arial" panose="020B0604020202020204" pitchFamily="34" charset="0"/>
                <a:cs typeface="Arial" panose="020B0604020202020204" pitchFamily="34" charset="0"/>
              </a:rPr>
              <a:t>Tx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 EVM assumption, performance gains, reference receiver complexity and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testability</a:t>
            </a:r>
          </a:p>
        </p:txBody>
      </p:sp>
    </p:spTree>
    <p:extLst>
      <p:ext uri="{BB962C8B-B14F-4D97-AF65-F5344CB8AC3E}">
        <p14:creationId xmlns:p14="http://schemas.microsoft.com/office/powerpoint/2010/main" val="1419210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Evaluation scenarios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176464"/>
          </a:xfrm>
        </p:spPr>
        <p:txBody>
          <a:bodyPr>
            <a:normAutofit/>
          </a:bodyPr>
          <a:lstStyle/>
          <a:p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Antenna configuration</a:t>
            </a:r>
          </a:p>
          <a:p>
            <a:pPr lvl="1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ULA Medium correlation (</a:t>
            </a:r>
            <a:r>
              <a:rPr lang="el-GR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=0.3, </a:t>
            </a:r>
            <a:r>
              <a:rPr lang="el-GR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=0.9)</a:t>
            </a:r>
          </a:p>
          <a:p>
            <a:pPr lvl="1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ULA Medium A correlation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l-GR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=0.3, </a:t>
            </a:r>
            <a:r>
              <a:rPr lang="el-GR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0.3874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Optional for 3/4 layers scenarios:</a:t>
            </a:r>
          </a:p>
          <a:p>
            <a:pPr lvl="2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XPOL Medium A correlation (</a:t>
            </a:r>
            <a:r>
              <a:rPr lang="el-GR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=0.3, </a:t>
            </a:r>
            <a:r>
              <a:rPr lang="el-GR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=0.6, </a:t>
            </a:r>
            <a:r>
              <a:rPr lang="el-GR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γ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=0.2)</a:t>
            </a:r>
          </a:p>
        </p:txBody>
      </p:sp>
    </p:spTree>
    <p:extLst>
      <p:ext uri="{BB962C8B-B14F-4D97-AF65-F5344CB8AC3E}">
        <p14:creationId xmlns:p14="http://schemas.microsoft.com/office/powerpoint/2010/main" val="3673545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Receiver Structures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176464"/>
          </a:xfrm>
        </p:spPr>
        <p:txBody>
          <a:bodyPr>
            <a:normAutofit/>
          </a:bodyPr>
          <a:lstStyle/>
          <a:p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Baseline receiver</a:t>
            </a:r>
          </a:p>
          <a:p>
            <a:pPr lvl="1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LMMSE-IRC</a:t>
            </a:r>
          </a:p>
          <a:p>
            <a:pPr lvl="1"/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Reference receiver for enhanced SU-MIMO IM</a:t>
            </a:r>
          </a:p>
          <a:p>
            <a:pPr lvl="1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R-ML</a:t>
            </a:r>
            <a:endParaRPr lang="en-US" altLang="ko-KR" sz="1600" strike="sngStrike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WID: R-ML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is considered in high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priority</a:t>
            </a:r>
          </a:p>
          <a:p>
            <a:pPr lvl="1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CWIC is not precluded for performance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evaluation</a:t>
            </a:r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2" indent="0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9518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2366</TotalTime>
  <Words>393</Words>
  <Application>Microsoft Office PowerPoint</Application>
  <PresentationFormat>화면 슬라이드 쇼(16:9)</PresentationFormat>
  <Paragraphs>61</Paragraphs>
  <Slides>6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WF on Feasibility Test for Enhanced SU-MIMO</vt:lpstr>
      <vt:lpstr>Background</vt:lpstr>
      <vt:lpstr>Evaluation scenarios</vt:lpstr>
      <vt:lpstr>Evaluation scenarios</vt:lpstr>
      <vt:lpstr>Evaluation scenarios</vt:lpstr>
      <vt:lpstr>Receiver Structures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Enhanced SU-MIMO Performance Requirements for LTE</dc:title>
  <dc:creator>admin</dc:creator>
  <cp:keywords>CTPClassification=CTP_PUBLIC:VisualMarkings=</cp:keywords>
  <cp:lastModifiedBy>admin</cp:lastModifiedBy>
  <cp:revision>87</cp:revision>
  <dcterms:created xsi:type="dcterms:W3CDTF">2016-09-05T04:21:23Z</dcterms:created>
  <dcterms:modified xsi:type="dcterms:W3CDTF">2016-10-14T06:06:15Z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c0012d4b-87de-43b4-af9d-04619323207b</vt:lpwstr>
  </property>
  <property fmtid="{D5CDD505-2E9C-101B-9397-08002B2CF9AE}" pid="3" name="CTP_TimeStamp">
    <vt:lpwstr>2016-10-11 22:06:47Z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AdHocReviewCycleID">
    <vt:i4>1132221243</vt:i4>
  </property>
  <property fmtid="{D5CDD505-2E9C-101B-9397-08002B2CF9AE}" pid="9" name="_NewReviewCycle">
    <vt:lpwstr/>
  </property>
  <property fmtid="{D5CDD505-2E9C-101B-9397-08002B2CF9AE}" pid="10" name="_EmailSubject">
    <vt:lpwstr>Draft WFs on Enhanced SU-MIMO for feasibility </vt:lpwstr>
  </property>
  <property fmtid="{D5CDD505-2E9C-101B-9397-08002B2CF9AE}" pid="11" name="_AuthorEmail">
    <vt:lpwstr>jaehor@qti.qualcomm.com</vt:lpwstr>
  </property>
  <property fmtid="{D5CDD505-2E9C-101B-9397-08002B2CF9AE}" pid="12" name="_AuthorEmailDisplayName">
    <vt:lpwstr>Ryu, Jaeho</vt:lpwstr>
  </property>
</Properties>
</file>