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1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MPR and A-MPR for UL 256QAM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7200" y="228600"/>
            <a:ext cx="8305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hangingPunct="0"/>
            <a:r>
              <a:rPr lang="en-GB" sz="2900" dirty="0">
                <a:solidFill>
                  <a:schemeClr val="tx1"/>
                </a:solidFill>
              </a:rPr>
              <a:t>3GPP TSG-RAN4 Meeting #80bis</a:t>
            </a:r>
            <a:r>
              <a:rPr lang="en-US" sz="2900" dirty="0">
                <a:solidFill>
                  <a:schemeClr val="tx1"/>
                </a:solidFill>
              </a:rPr>
              <a:t>						R4-167907</a:t>
            </a:r>
            <a:endParaRPr lang="en-US" sz="2900" b="1" dirty="0">
              <a:solidFill>
                <a:schemeClr val="tx1"/>
              </a:solidFill>
            </a:endParaRPr>
          </a:p>
          <a:p>
            <a:pPr algn="l"/>
            <a:r>
              <a:rPr lang="en-US" dirty="0">
                <a:solidFill>
                  <a:schemeClr val="tx1"/>
                </a:solidFill>
              </a:rPr>
              <a:t>Ljubljana, Slovenia, 10-14 October</a:t>
            </a:r>
            <a:r>
              <a:rPr lang="en-GB" dirty="0">
                <a:solidFill>
                  <a:schemeClr val="tx1"/>
                </a:solidFill>
              </a:rPr>
              <a:t>, 2016 </a:t>
            </a:r>
            <a:r>
              <a:rPr lang="en-GB" sz="2900" dirty="0">
                <a:solidFill>
                  <a:schemeClr val="tx1"/>
                </a:solidFill>
              </a:rPr>
              <a:t>				</a:t>
            </a:r>
            <a:r>
              <a:rPr lang="en-US" b="1" dirty="0"/>
              <a:t>			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34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r>
              <a:rPr lang="en-US" dirty="0"/>
              <a:t>In RAN4#80 it was agreed that [R4-166953],</a:t>
            </a:r>
          </a:p>
          <a:p>
            <a:pPr lvl="1"/>
            <a:r>
              <a:rPr lang="en-US" dirty="0"/>
              <a:t>Transmitter EVM requirement for UL256QAM should be 3.5%</a:t>
            </a:r>
          </a:p>
          <a:p>
            <a:pPr lvl="1"/>
            <a:r>
              <a:rPr lang="sv-SE" dirty="0" err="1"/>
              <a:t>Companies</a:t>
            </a:r>
            <a:r>
              <a:rPr lang="sv-SE" dirty="0"/>
              <a:t> </a:t>
            </a:r>
            <a:r>
              <a:rPr lang="sv-SE" dirty="0" err="1"/>
              <a:t>will</a:t>
            </a:r>
            <a:r>
              <a:rPr lang="sv-SE" dirty="0"/>
              <a:t> </a:t>
            </a:r>
            <a:r>
              <a:rPr lang="sv-SE" dirty="0" err="1"/>
              <a:t>provide</a:t>
            </a:r>
            <a:r>
              <a:rPr lang="sv-SE" dirty="0"/>
              <a:t> simulation </a:t>
            </a:r>
            <a:r>
              <a:rPr lang="sv-SE" dirty="0" err="1"/>
              <a:t>results</a:t>
            </a:r>
            <a:r>
              <a:rPr lang="sv-SE" dirty="0"/>
              <a:t> for MPR for </a:t>
            </a:r>
            <a:r>
              <a:rPr lang="sv-SE" dirty="0" err="1"/>
              <a:t>single</a:t>
            </a:r>
            <a:r>
              <a:rPr lang="sv-SE" dirty="0"/>
              <a:t> </a:t>
            </a:r>
            <a:r>
              <a:rPr lang="sv-SE" dirty="0" err="1"/>
              <a:t>carrier</a:t>
            </a:r>
            <a:r>
              <a:rPr lang="sv-SE" dirty="0"/>
              <a:t> in RAN4#80bis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13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US" sz="2800" b="1" dirty="0"/>
              <a:t>Observation 1:</a:t>
            </a:r>
            <a:r>
              <a:rPr lang="en-US" sz="2800" i="1" dirty="0"/>
              <a:t> </a:t>
            </a:r>
            <a:r>
              <a:rPr lang="en-US" sz="2800" dirty="0"/>
              <a:t>MPR of contiguous allocation should be 3dB</a:t>
            </a:r>
          </a:p>
          <a:p>
            <a:pPr hangingPunct="0"/>
            <a:endParaRPr lang="en-US" sz="2800" dirty="0"/>
          </a:p>
          <a:p>
            <a:pPr hangingPunct="0"/>
            <a:r>
              <a:rPr lang="en-US" sz="2800" b="1" dirty="0"/>
              <a:t>Observation 2:</a:t>
            </a:r>
            <a:r>
              <a:rPr lang="en-US" sz="2800" dirty="0"/>
              <a:t> It is proposed that the following formula is used for MPR of UL 256QAM non-contiguous allocation for licensed bands: </a:t>
            </a:r>
          </a:p>
          <a:p>
            <a:pPr marL="0" indent="0" algn="ctr" hangingPunct="0">
              <a:buNone/>
            </a:pPr>
            <a:r>
              <a:rPr lang="en-GB" sz="2800" dirty="0"/>
              <a:t>MPR = CEIL {M</a:t>
            </a:r>
            <a:r>
              <a:rPr lang="en-GB" sz="2800" baseline="-25000" dirty="0"/>
              <a:t>A</a:t>
            </a:r>
            <a:r>
              <a:rPr lang="en-GB" sz="2800" dirty="0"/>
              <a:t>, 0.5}, </a:t>
            </a:r>
          </a:p>
          <a:p>
            <a:pPr marL="0" indent="0" hangingPunct="0">
              <a:buNone/>
            </a:pPr>
            <a:r>
              <a:rPr lang="en-GB" sz="2800" dirty="0"/>
              <a:t>     where M</a:t>
            </a:r>
            <a:r>
              <a:rPr lang="en-GB" sz="2800" baseline="-25000" dirty="0"/>
              <a:t>A</a:t>
            </a:r>
            <a:r>
              <a:rPr lang="en-GB" sz="2800" dirty="0"/>
              <a:t> is defined as follows</a:t>
            </a:r>
            <a:endParaRPr lang="en-US" sz="2800" dirty="0"/>
          </a:p>
          <a:p>
            <a:pPr marL="0" indent="0" hangingPunct="0">
              <a:buNone/>
            </a:pPr>
            <a:r>
              <a:rPr lang="en-US" sz="2800" dirty="0"/>
              <a:t>		M</a:t>
            </a:r>
            <a:r>
              <a:rPr lang="en-US" sz="2800" baseline="-25000" dirty="0"/>
              <a:t>A</a:t>
            </a:r>
            <a:r>
              <a:rPr lang="en-US" sz="2800" dirty="0"/>
              <a:t> =	8.00-10.12A	; 0.00&lt; A ≤ 0.33</a:t>
            </a:r>
          </a:p>
          <a:p>
            <a:pPr marL="0" indent="0" hangingPunct="0">
              <a:buNone/>
            </a:pPr>
            <a:r>
              <a:rPr lang="en-US" sz="2800" dirty="0"/>
              <a:t>	</a:t>
            </a:r>
            <a:r>
              <a:rPr lang="en-US" sz="2800"/>
              <a:t>		4.66</a:t>
            </a:r>
            <a:r>
              <a:rPr lang="en-US" sz="2800" dirty="0"/>
              <a:t>		; 0.33&lt; A </a:t>
            </a:r>
            <a:r>
              <a:rPr lang="en-US" sz="2800"/>
              <a:t>≤1.00</a:t>
            </a:r>
            <a:endParaRPr lang="en-US" sz="2800" dirty="0"/>
          </a:p>
          <a:p>
            <a:pPr hangingPunct="0"/>
            <a:endParaRPr lang="en-US" sz="2800" b="1" dirty="0"/>
          </a:p>
          <a:p>
            <a:pPr hangingPunct="0"/>
            <a:r>
              <a:rPr lang="en-US" sz="2800" b="1" dirty="0"/>
              <a:t>Observation 3:</a:t>
            </a:r>
            <a:r>
              <a:rPr lang="en-US" sz="2800" dirty="0"/>
              <a:t> The MPR requirements for UL 256QAM in unlicensed bands will be handled under </a:t>
            </a:r>
            <a:r>
              <a:rPr lang="en-US" sz="2800" dirty="0" err="1"/>
              <a:t>eLAA</a:t>
            </a:r>
            <a:r>
              <a:rPr lang="en-US" sz="2800" dirty="0"/>
              <a:t> work item.</a:t>
            </a:r>
          </a:p>
        </p:txBody>
      </p:sp>
    </p:spTree>
    <p:extLst>
      <p:ext uri="{BB962C8B-B14F-4D97-AF65-F5344CB8AC3E}">
        <p14:creationId xmlns:p14="http://schemas.microsoft.com/office/powerpoint/2010/main" val="2958936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95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WF on MPR and A-MPR for UL 256QAM 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EVM and MPR for UL256QAM</dc:title>
  <dc:creator>Ali Behravan</dc:creator>
  <cp:lastModifiedBy>Ali Behravan</cp:lastModifiedBy>
  <cp:revision>23</cp:revision>
  <dcterms:created xsi:type="dcterms:W3CDTF">2006-08-16T00:00:00Z</dcterms:created>
  <dcterms:modified xsi:type="dcterms:W3CDTF">2016-09-30T18:33:40Z</dcterms:modified>
</cp:coreProperties>
</file>