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6"/>
  </p:notesMasterIdLst>
  <p:sldIdLst>
    <p:sldId id="589" r:id="rId3"/>
    <p:sldId id="594" r:id="rId4"/>
    <p:sldId id="59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80148" autoAdjust="0"/>
  </p:normalViewPr>
  <p:slideViewPr>
    <p:cSldViewPr>
      <p:cViewPr varScale="1">
        <p:scale>
          <a:sx n="122" d="100"/>
          <a:sy n="122" d="100"/>
        </p:scale>
        <p:origin x="-117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  <a:latin typeface="+mn-lt"/>
              </a:rPr>
              <a:t>WF on spec impacts of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24" y="3714752"/>
            <a:ext cx="7429552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NTT DOCOMO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Anaheim, USA, 16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-20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Nov, 2015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</a:t>
            </a:r>
            <a:r>
              <a:rPr lang="en-US" altLang="ja-JP" sz="2400" dirty="0" smtClean="0"/>
              <a:t>8440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WF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The impacts for each spec are studied as below table.</a:t>
            </a:r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Proposal1:</a:t>
            </a:r>
          </a:p>
          <a:p>
            <a:pPr lvl="1"/>
            <a:r>
              <a:rPr kumimoji="1" lang="en-US" altLang="ja-JP" dirty="0" smtClean="0"/>
              <a:t>RAN4 approve the fact that RAN4 has not identified the impact on BS core spec for FD-MIMO.</a:t>
            </a:r>
          </a:p>
          <a:p>
            <a:r>
              <a:rPr kumimoji="1" lang="en-US" altLang="ja-JP" dirty="0" smtClean="0"/>
              <a:t>Proposal2:</a:t>
            </a:r>
          </a:p>
          <a:p>
            <a:pPr lvl="1"/>
            <a:r>
              <a:rPr kumimoji="1" lang="en-US" altLang="ja-JP" dirty="0"/>
              <a:t>RAN4 should discuss </a:t>
            </a:r>
            <a:r>
              <a:rPr kumimoji="1" lang="en-US" altLang="ja-JP" dirty="0" smtClean="0"/>
              <a:t>applicable conditions of non-AAS/AAS BS core specs to FD-MIMO.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3188052"/>
              </p:ext>
            </p:extLst>
          </p:nvPr>
        </p:nvGraphicFramePr>
        <p:xfrm>
          <a:off x="2860964" y="1628800"/>
          <a:ext cx="372726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3493"/>
                <a:gridCol w="2453767"/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 smtClean="0"/>
                        <a:t>Tdoc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UE Core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R4-158431</a:t>
                      </a:r>
                      <a:r>
                        <a:rPr kumimoji="1" lang="en-US" altLang="ja-JP" baseline="0" dirty="0" smtClean="0"/>
                        <a:t> -&gt; </a:t>
                      </a:r>
                      <a:r>
                        <a:rPr lang="en-GB" altLang="ja-JP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UE </a:t>
                      </a:r>
                      <a:r>
                        <a:rPr kumimoji="1" lang="en-US" altLang="ja-JP" dirty="0" err="1" smtClean="0"/>
                        <a:t>Perf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US" sz="1800" dirty="0" smtClean="0"/>
                        <a:t>R4-158381 </a:t>
                      </a:r>
                      <a:r>
                        <a:rPr lang="en-US" altLang="ja-JP" sz="1800" dirty="0" smtClean="0"/>
                        <a:t>-&gt; </a:t>
                      </a:r>
                      <a:r>
                        <a:rPr lang="en-GB" altLang="ja-JP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endParaRPr lang="en-US" altLang="zh-C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BS Core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Not yet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BS </a:t>
                      </a:r>
                      <a:r>
                        <a:rPr kumimoji="1" lang="en-US" altLang="ja-JP" dirty="0" err="1" smtClean="0"/>
                        <a:t>Perf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800" dirty="0" smtClean="0"/>
                        <a:t>R4-158381 -&gt; </a:t>
                      </a:r>
                      <a:r>
                        <a:rPr lang="en-GB" altLang="ja-JP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endParaRPr lang="en-US" altLang="zh-CN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109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373258"/>
            <a:ext cx="8572560" cy="407196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p"/>
            </a:pPr>
            <a:r>
              <a:rPr lang="en-GB" sz="2000" dirty="0" smtClean="0"/>
              <a:t>The AAS WI has provided </a:t>
            </a:r>
            <a:r>
              <a:rPr lang="en-GB" sz="2000" dirty="0" err="1" smtClean="0"/>
              <a:t>eNB</a:t>
            </a:r>
            <a:r>
              <a:rPr lang="en-GB" sz="2000" dirty="0" smtClean="0"/>
              <a:t> requirements for FD-MIMO in Rel-13 in the AAS specification</a:t>
            </a:r>
          </a:p>
          <a:p>
            <a:pPr marL="742950" lvl="2" indent="-342900">
              <a:buFont typeface="Wingdings" pitchFamily="2" charset="2"/>
              <a:buChar char="Ø"/>
            </a:pPr>
            <a:r>
              <a:rPr lang="en-GB" sz="1800" dirty="0" smtClean="0"/>
              <a:t>Way forward for handling </a:t>
            </a:r>
            <a:r>
              <a:rPr lang="en-GB" altLang="ja-JP" sz="1800" dirty="0" smtClean="0"/>
              <a:t>EBF/FD-MIMO was agreed in R4-155300 </a:t>
            </a:r>
          </a:p>
          <a:p>
            <a:pPr marL="342900" lvl="1" indent="-342900">
              <a:buFont typeface="Wingdings" pitchFamily="2" charset="2"/>
              <a:buChar char="p"/>
            </a:pPr>
            <a:r>
              <a:rPr lang="en-GB" altLang="zh-CN" sz="2000" dirty="0" smtClean="0"/>
              <a:t>BS Core part can be closed with the assumption that </a:t>
            </a:r>
            <a:r>
              <a:rPr lang="en-GB" sz="2000" dirty="0" smtClean="0"/>
              <a:t>RAN4 will further discuss on the relevant </a:t>
            </a:r>
            <a:r>
              <a:rPr lang="en-GB" sz="2000" dirty="0" err="1" smtClean="0"/>
              <a:t>Tx</a:t>
            </a:r>
            <a:r>
              <a:rPr lang="en-GB" sz="2000" dirty="0" smtClean="0"/>
              <a:t> requirements (e.g. UEM) for FD-MIMO with over than 8 antenna connectors </a:t>
            </a:r>
            <a:r>
              <a:rPr lang="en-GB" sz="2000" strike="sngStrike" dirty="0" smtClean="0"/>
              <a:t>in</a:t>
            </a:r>
            <a:r>
              <a:rPr lang="en-GB" sz="2000" dirty="0" smtClean="0"/>
              <a:t> later</a:t>
            </a:r>
            <a:r>
              <a:rPr lang="en-GB" sz="2000" strike="sngStrike" dirty="0" smtClean="0"/>
              <a:t> release</a:t>
            </a:r>
            <a:r>
              <a:rPr lang="en-GB" sz="2000" dirty="0" smtClean="0"/>
              <a:t>.</a:t>
            </a:r>
          </a:p>
          <a:p>
            <a:pPr marL="342900" lvl="1" indent="-342900">
              <a:buFont typeface="Wingdings" pitchFamily="2" charset="2"/>
              <a:buChar char="p"/>
            </a:pPr>
            <a:endParaRPr lang="zh-CN" altLang="en-US" sz="2000" dirty="0" smtClean="0"/>
          </a:p>
          <a:p>
            <a:pPr marL="342900" lvl="1" indent="-342900">
              <a:buFont typeface="Wingdings" pitchFamily="2" charset="2"/>
              <a:buChar char="p"/>
            </a:pPr>
            <a:endParaRPr lang="en-GB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 smtClean="0">
                <a:ea typeface="+mj-ea"/>
                <a:cs typeface="+mj-cs"/>
              </a:rPr>
              <a:t>[Information]BS Core requirements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35596</TotalTime>
  <Words>157</Words>
  <Application>Microsoft Office PowerPoint</Application>
  <PresentationFormat>画面に合わせる (4:3)</PresentationFormat>
  <Paragraphs>29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3</vt:i4>
      </vt:variant>
    </vt:vector>
  </HeadingPairs>
  <TitlesOfParts>
    <vt:vector size="5" baseType="lpstr">
      <vt:lpstr>20_Template_Sample</vt:lpstr>
      <vt:lpstr>Office 主题</vt:lpstr>
      <vt:lpstr>WF on spec impacts of FD-MIMO</vt:lpstr>
      <vt:lpstr>WF</vt:lpstr>
      <vt:lpstr>PowerPoint プレゼンテーション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DCM(SO2)</cp:lastModifiedBy>
  <cp:revision>325</cp:revision>
  <dcterms:created xsi:type="dcterms:W3CDTF">2014-09-04T09:21:59Z</dcterms:created>
  <dcterms:modified xsi:type="dcterms:W3CDTF">2015-11-20T21:56:09Z</dcterms:modified>
</cp:coreProperties>
</file>