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466" autoAdjust="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b="1" dirty="0" smtClean="0"/>
              <a:t>WF on clean up of the CA requirements in TS 36.101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[]…</a:t>
            </a:r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1"/>
            <a:ext cx="9144000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altLang="zh-CN" sz="2400" b="1" dirty="0" smtClean="0"/>
              <a:t>3GPP TSG-RAN WG4 Meeting #77	                        </a:t>
            </a:r>
            <a:r>
              <a:rPr lang="en-GB" altLang="zh-CN" sz="2400" b="1" i="1" dirty="0" smtClean="0"/>
              <a:t>                    </a:t>
            </a:r>
            <a:r>
              <a:rPr lang="en-GB" altLang="zh-CN" sz="2400" b="1" dirty="0" smtClean="0"/>
              <a:t>R4-158222</a:t>
            </a:r>
            <a:endParaRPr lang="zh-CN" altLang="zh-CN" sz="2400" dirty="0" smtClean="0"/>
          </a:p>
          <a:p>
            <a:r>
              <a:rPr lang="en-GB" altLang="zh-CN" sz="2400" b="1" dirty="0" smtClean="0"/>
              <a:t>Anaheim, CA, US, 16 – 20 Nov, 2015</a:t>
            </a:r>
            <a:endParaRPr lang="zh-CN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Carrier aggregation is an important feature but after the definition of hundreds of carrier aggregations, the specification is very complicated and not very clear now.</a:t>
            </a:r>
          </a:p>
          <a:p>
            <a:r>
              <a:rPr lang="en-US" altLang="zh-CN" dirty="0" smtClean="0"/>
              <a:t>Some improvement on the existing specification is needed to make the spec more readable. 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Many carrier aggregation proposals were brought out in this meeting, any future new bands will bring new CA proposals, which will make much more trouble for the specification.</a:t>
            </a:r>
          </a:p>
          <a:p>
            <a:r>
              <a:rPr lang="en-US" altLang="zh-CN" dirty="0" smtClean="0"/>
              <a:t>Basket CA WID approach will start from R14, some guidance is needed for the big CRs in order that the specification can be well written.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</a:t>
            </a:r>
            <a:r>
              <a:rPr lang="en-US" altLang="zh-CN" dirty="0" smtClean="0"/>
              <a:t>Forward </a:t>
            </a:r>
            <a:r>
              <a:rPr lang="en-US" altLang="zh-CN" dirty="0" smtClean="0"/>
              <a:t>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4824536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RAN4 will discuss the content of a big clean up CR for TS 36.101 to be implemented in the last version of TS 36.101 R13. This version will be the beginning of R14 specification to have a guidance on the big CRs for the basket CA </a:t>
            </a:r>
            <a:r>
              <a:rPr lang="en-US" altLang="zh-CN" dirty="0" err="1" smtClean="0"/>
              <a:t>WIs.</a:t>
            </a:r>
            <a:endParaRPr lang="en-US" altLang="zh-CN" dirty="0" smtClean="0"/>
          </a:p>
          <a:p>
            <a:r>
              <a:rPr lang="en-US" altLang="zh-CN" dirty="0" smtClean="0"/>
              <a:t>The time plan for this work is from RAN4#78 to RAN4#79, which has 3 meetings to finish the work.</a:t>
            </a:r>
          </a:p>
          <a:p>
            <a:r>
              <a:rPr lang="en-US" altLang="zh-CN" dirty="0" smtClean="0"/>
              <a:t>The clean up in the 3 meetings prioritizes the structure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/>
              <a:t>(for example, CA REFSENS exception table organization, how the 2 bands, 3 bands, etc could be put in the tables, how the 1UL/2UL/3UL tables be ordered, etc) and the general guideline for the basket CA big CRs on how to introduce the new band combinations.</a:t>
            </a:r>
          </a:p>
          <a:p>
            <a:r>
              <a:rPr lang="en-US" altLang="zh-CN" dirty="0" smtClean="0"/>
              <a:t>Other clean up work can continue after RAN4#79.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</a:t>
            </a:r>
            <a:r>
              <a:rPr lang="en-US" altLang="zh-CN" dirty="0" smtClean="0"/>
              <a:t>Forward </a:t>
            </a:r>
            <a:r>
              <a:rPr lang="en-US" altLang="zh-CN" dirty="0" smtClean="0"/>
              <a:t>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2776"/>
            <a:ext cx="8568952" cy="4824536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The detail meeting plan for the clean up work is as following.</a:t>
            </a:r>
          </a:p>
          <a:p>
            <a:pPr lvl="1"/>
            <a:r>
              <a:rPr lang="en-US" altLang="zh-CN" dirty="0" smtClean="0"/>
              <a:t>RAN4#78:</a:t>
            </a:r>
          </a:p>
          <a:p>
            <a:pPr lvl="2"/>
            <a:r>
              <a:rPr lang="en-US" altLang="zh-CN" dirty="0" smtClean="0"/>
              <a:t>Collect the views on the existing problems and the solutions.</a:t>
            </a:r>
          </a:p>
          <a:p>
            <a:pPr lvl="2"/>
            <a:r>
              <a:rPr lang="en-US" altLang="zh-CN" dirty="0" smtClean="0"/>
              <a:t>Decide what will be solved for the next two meetings.</a:t>
            </a:r>
          </a:p>
          <a:p>
            <a:pPr lvl="2"/>
            <a:r>
              <a:rPr lang="en-US" altLang="zh-CN" dirty="0" smtClean="0"/>
              <a:t>If possible, agree some possible solutions.</a:t>
            </a:r>
          </a:p>
          <a:p>
            <a:pPr lvl="1"/>
            <a:r>
              <a:rPr lang="en-US" altLang="zh-CN" dirty="0" smtClean="0"/>
              <a:t>RAN4#78b</a:t>
            </a:r>
          </a:p>
          <a:p>
            <a:pPr lvl="2"/>
            <a:r>
              <a:rPr lang="en-US" altLang="zh-CN" dirty="0" smtClean="0"/>
              <a:t>Continue the discussion on possible solutions on the existing problems.</a:t>
            </a:r>
          </a:p>
          <a:p>
            <a:pPr lvl="2"/>
            <a:r>
              <a:rPr lang="en-US" altLang="zh-CN" dirty="0" smtClean="0"/>
              <a:t>Discuss on the guidance for the basket CA big CRs of new band combinations introduction.</a:t>
            </a:r>
          </a:p>
          <a:p>
            <a:pPr lvl="1"/>
            <a:r>
              <a:rPr lang="en-US" altLang="zh-CN" dirty="0" smtClean="0"/>
              <a:t>RAN4#79</a:t>
            </a:r>
          </a:p>
          <a:p>
            <a:pPr lvl="2"/>
            <a:r>
              <a:rPr lang="en-US" altLang="zh-CN" dirty="0" smtClean="0"/>
              <a:t>Agree the clean up CRs for TS 36.101.</a:t>
            </a:r>
          </a:p>
          <a:p>
            <a:pPr lvl="2"/>
            <a:r>
              <a:rPr lang="en-US" altLang="zh-CN" dirty="0" smtClean="0"/>
              <a:t>Agree the final WF on the guidance for the basket CA big CRs of new band combinations introduction.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385</Words>
  <Application>Microsoft Office PowerPoint</Application>
  <PresentationFormat>全屏显示(4:3)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clean up of the CA requirements in TS 36.101</vt:lpstr>
      <vt:lpstr>Background (1/2)</vt:lpstr>
      <vt:lpstr>Background (2/2)</vt:lpstr>
      <vt:lpstr>Way Forward (1/2)</vt:lpstr>
      <vt:lpstr>Way Forward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clean-up of the CA requirements in TS 36.101</dc:title>
  <dc:creator>Shanhuiping</dc:creator>
  <cp:lastModifiedBy>Huawei, Hisilicon</cp:lastModifiedBy>
  <cp:revision>26</cp:revision>
  <dcterms:created xsi:type="dcterms:W3CDTF">2015-11-18T17:44:16Z</dcterms:created>
  <dcterms:modified xsi:type="dcterms:W3CDTF">2015-11-20T17:48:50Z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(3)UzddDk8BvHOmLxY/+ApTmGS3fAVS7QxRKpQ6H9bQtj0+ANT6uT2VHkNaQ+pgpkfGBa2Kymor
e7+zCA+b+P9nR+W34OYOJG4E4+mMgi151bQstSJC+1WHllthRjVeVmezoy0I6NcVBPbP8KAM
J9ealpg9sx1Mf0RkS8/4NajrU3F81BebE7tmq5LRjjM+QvdN37OzluGnCWd1c4ktVE1bBsa/
HT1Y+NUMkp5f2RRAPn</vt:lpwstr>
  </property>
  <property fmtid="{D5CDD505-2E9C-101B-9397-08002B2CF9AE}" pid="3" name="_new_ms_pID_725431">
    <vt:lpwstr>v94GCgnoxUqUA0rdaJCeEFt2I3zKambHAqaDtrymlpG8nNoHyx3Hyy
tJWlEGQNJ32fVjMhNxnYUKuq84XhEoRPRF3xvHy9PlH4VToTgr3x56eO2eOUA6lW+IcXBtnV
vqg/2t1krarqAbmo4nLnSCNygm2Pfy3APDec/DIsAjQV8FqbleSsIe/Vh3ZwYjTeofqlgJad
BWmWMIhkK/7VaJgJBZPCqbvJDxM6YmnDCNVO</vt:lpwstr>
  </property>
  <property fmtid="{D5CDD505-2E9C-101B-9397-08002B2CF9AE}" pid="4" name="_new_ms_pID_725432">
    <vt:lpwstr>MtVWSTPTLl40TodXt+eXk+sgvPw6zpEKfJ5G
+BFbcbsFAvquT4Jao/YOtS3Deg1lUmDF78npYearj4UWCgvbhMFI7vYKUd9biEg0rsdBlLCn
tr6IxyY8fZl7En/TucgmX2UtFDO+CAYWsSHe/20e+2s=</vt:lpwstr>
  </property>
  <property fmtid="{D5CDD505-2E9C-101B-9397-08002B2CF9AE}" pid="5" name="sflag">
    <vt:lpwstr>1448041664</vt:lpwstr>
  </property>
</Properties>
</file>