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189" autoAdjust="0"/>
    <p:restoredTop sz="94660"/>
  </p:normalViewPr>
  <p:slideViewPr>
    <p:cSldViewPr>
      <p:cViewPr varScale="1">
        <p:scale>
          <a:sx n="121" d="100"/>
          <a:sy n="121" d="100"/>
        </p:scale>
        <p:origin x="209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NB-IOT BS </a:t>
            </a:r>
            <a:r>
              <a:rPr lang="en-US" altLang="zh-CN" smtClean="0"/>
              <a:t>emission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Ericsson, Nokia Networks, ZTE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7544" y="764704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/>
              <a:t>3GPP TSG-RAN WG4 Meeting #77			                         R4-158211</a:t>
            </a:r>
            <a:endParaRPr lang="en-US" altLang="zh-CN" b="1" dirty="0" smtClean="0"/>
          </a:p>
          <a:p>
            <a:r>
              <a:rPr lang="en-GB" altLang="zh-CN" b="1" dirty="0" smtClean="0"/>
              <a:t>Anaheim, CA, US</a:t>
            </a:r>
            <a:r>
              <a:rPr lang="pt-BR" altLang="zh-CN" b="1" dirty="0" smtClean="0"/>
              <a:t>, </a:t>
            </a:r>
            <a:r>
              <a:rPr lang="en-GB" altLang="zh-CN" b="1" dirty="0" smtClean="0"/>
              <a:t>16-20 Nov, 2015</a:t>
            </a:r>
            <a:endParaRPr lang="en-US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WF for in-band operation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800" b="1" dirty="0" smtClean="0"/>
              <a:t>The combined LTE and NB-IOT carriers </a:t>
            </a:r>
            <a:r>
              <a:rPr lang="en-GB" altLang="zh-CN" sz="2800" b="1" dirty="0" smtClean="0"/>
              <a:t>can </a:t>
            </a:r>
            <a:r>
              <a:rPr lang="en-GB" altLang="zh-CN" sz="2800" b="1" dirty="0" smtClean="0"/>
              <a:t>meet the current LTE out-of-band emission requirement (including ACLR and UEM) in TS 36.104, even with up to 6dB power boosting of one PRB</a:t>
            </a:r>
            <a:endParaRPr lang="zh-CN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WF for guard-band operation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800" b="1" dirty="0" smtClean="0"/>
              <a:t>To investigate what emission requirement (including ACLR and UEM) should be specified for </a:t>
            </a:r>
            <a:r>
              <a:rPr lang="en-GB" altLang="zh-CN" sz="2800" b="1" dirty="0" smtClean="0"/>
              <a:t>the </a:t>
            </a:r>
            <a:r>
              <a:rPr lang="en-GB" altLang="zh-CN" sz="2800" b="1" dirty="0" smtClean="0"/>
              <a:t>combined LTE and NB-IOT </a:t>
            </a:r>
            <a:r>
              <a:rPr lang="en-GB" altLang="zh-CN" sz="2800" b="1" dirty="0" smtClean="0"/>
              <a:t>carriers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WF for stand-alone operation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b="1" dirty="0" smtClean="0"/>
              <a:t>To investigate if GSM emission mask in TS 45.005 can be re-used for NB-IOT stand-alone operation, </a:t>
            </a:r>
            <a:r>
              <a:rPr lang="en-GB" altLang="zh-CN" b="1" dirty="0" smtClean="0"/>
              <a:t>considering </a:t>
            </a:r>
            <a:r>
              <a:rPr lang="en-GB" altLang="zh-CN" b="1" dirty="0" smtClean="0"/>
              <a:t>the coexistence simulation work.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110</Words>
  <Application>Microsoft Office PowerPoint</Application>
  <PresentationFormat>画面に合わせる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WF on NB-IOT BS emission requirements</vt:lpstr>
      <vt:lpstr>WF for in-band operation</vt:lpstr>
      <vt:lpstr>WF for guard-band operation</vt:lpstr>
      <vt:lpstr>WF for stand-alone operation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NBIOT BS emission requirement</dc:title>
  <dc:creator>Liuliehai</dc:creator>
  <cp:lastModifiedBy>hiromasa</cp:lastModifiedBy>
  <cp:revision>14</cp:revision>
  <dcterms:created xsi:type="dcterms:W3CDTF">2015-11-19T23:40:48Z</dcterms:created>
  <dcterms:modified xsi:type="dcterms:W3CDTF">2015-11-20T02:57:43Z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(3)AfExaVgL7Y0MOGjRC6yXCT6GHEzyT4wROtUnrKb5q87ZT0XdtFB3DVA5DVxTcbygdBi3eGFL
B+kIfrsF0iy+qX+hLUokHvU24QWLF8wELuohD/b0zFMsqLly3YiTP5GhAl2cfbhynfXvBbc3
V/P1X/4quOEoKmkZXk0Nffp4Pw+D/D3+96JUg+g1ea8mj/D3sT9tKCZjZd2O8M+5nrTTHBDe
uiezK4hzH3L5nFxPgH</vt:lpwstr>
  </property>
  <property fmtid="{D5CDD505-2E9C-101B-9397-08002B2CF9AE}" pid="3" name="_new_ms_pID_725431">
    <vt:lpwstr>Pkta2JL9QKOh3OuzZF8tcDyLto3C28v/iEuDN2FagvWUujMM4k5ozZ
mnzzrdeSwNNuxKHWaEZYFackCVuiJebwLkV+7KEh7dzv+Keasc7aQs6LQHZt/R7IFz9i/NYi
rKa0m0X81QO1coQ+hTERGJ2Kb3i9eKfpZ69tzSqhK5pGi2EAJBrDCcp93ITluQcnGITO6ZCx
3cKoLfL3agJv9UD285EkB8MOaAauO+87UpQ5</vt:lpwstr>
  </property>
  <property fmtid="{D5CDD505-2E9C-101B-9397-08002B2CF9AE}" pid="4" name="_new_ms_pID_725432">
    <vt:lpwstr>KguoDWO7FwSfVEX33gdG9iBiX3hqFK82aIst
blC9DueWAfwgngqfqhJ3/PMlKUPRNYLAPkBFwvL/4M2sUix/eWGLb5xusBzxQXy4se7/Lcuh
TWX6+DhsdLJGXuQLLNy7lw==</vt:lpwstr>
  </property>
  <property fmtid="{D5CDD505-2E9C-101B-9397-08002B2CF9AE}" pid="5" name="sflag">
    <vt:lpwstr>1447985255</vt:lpwstr>
  </property>
</Properties>
</file>