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56271" y="272143"/>
            <a:ext cx="262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R4-158210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apply ACLR and ACS on coexistence study for standalone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First </a:t>
            </a:r>
            <a:r>
              <a:rPr lang="en-US" dirty="0" smtClean="0"/>
              <a:t>step for UL and DL</a:t>
            </a:r>
            <a:endParaRPr lang="en-US" dirty="0" smtClean="0"/>
          </a:p>
          <a:p>
            <a:pPr lvl="1"/>
            <a:r>
              <a:rPr lang="en-US" dirty="0" smtClean="0"/>
              <a:t>Assume LTE ACLR is flat on the adjacent 10MHz channel</a:t>
            </a:r>
          </a:p>
          <a:p>
            <a:pPr lvl="1"/>
            <a:r>
              <a:rPr lang="en-US" dirty="0" smtClean="0"/>
              <a:t>Assume LTE ACS is flat on the adjacent 10MHz channel</a:t>
            </a:r>
          </a:p>
          <a:p>
            <a:pPr lvl="1"/>
            <a:r>
              <a:rPr lang="en-US" dirty="0" smtClean="0"/>
              <a:t>Assume NB-</a:t>
            </a:r>
            <a:r>
              <a:rPr lang="en-US" dirty="0" err="1" smtClean="0"/>
              <a:t>IoT</a:t>
            </a:r>
            <a:r>
              <a:rPr lang="en-US" dirty="0" smtClean="0"/>
              <a:t> ACLR is flat on the adjacent 10MHz</a:t>
            </a:r>
          </a:p>
          <a:p>
            <a:pPr lvl="1"/>
            <a:r>
              <a:rPr lang="en-US" dirty="0" smtClean="0"/>
              <a:t>Assume NB-</a:t>
            </a:r>
            <a:r>
              <a:rPr lang="en-US" dirty="0" err="1" smtClean="0"/>
              <a:t>IoT</a:t>
            </a:r>
            <a:r>
              <a:rPr lang="en-US" dirty="0" smtClean="0"/>
              <a:t> ACS is flat on the adjacent 10MHz</a:t>
            </a:r>
          </a:p>
          <a:p>
            <a:pPr lvl="1"/>
            <a:r>
              <a:rPr lang="en-US" dirty="0" smtClean="0"/>
              <a:t>Get simulation results</a:t>
            </a:r>
          </a:p>
          <a:p>
            <a:r>
              <a:rPr lang="en-US" dirty="0" smtClean="0"/>
              <a:t>Second </a:t>
            </a:r>
            <a:r>
              <a:rPr lang="en-US" dirty="0" smtClean="0"/>
              <a:t>step for DL and [UL]</a:t>
            </a:r>
            <a:endParaRPr lang="en-US" dirty="0" smtClean="0"/>
          </a:p>
          <a:p>
            <a:pPr lvl="1"/>
            <a:r>
              <a:rPr lang="en-US" dirty="0" smtClean="0"/>
              <a:t>Compute NB-</a:t>
            </a:r>
            <a:r>
              <a:rPr lang="en-US" dirty="0" err="1" smtClean="0"/>
              <a:t>IoT</a:t>
            </a:r>
            <a:r>
              <a:rPr lang="en-US" dirty="0" smtClean="0"/>
              <a:t> ACLR according to GSM mask</a:t>
            </a:r>
          </a:p>
          <a:p>
            <a:pPr lvl="1"/>
            <a:r>
              <a:rPr lang="en-US" dirty="0" smtClean="0"/>
              <a:t>Apply the GSM ACS to NB-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smtClean="0"/>
              <a:t>Get results from the first step, based on the calculated NB-</a:t>
            </a:r>
            <a:r>
              <a:rPr lang="en-US" dirty="0" err="1" smtClean="0"/>
              <a:t>IoT</a:t>
            </a:r>
            <a:r>
              <a:rPr lang="en-US" dirty="0" smtClean="0"/>
              <a:t> ACLR and ACS</a:t>
            </a:r>
          </a:p>
          <a:p>
            <a:pPr lvl="1"/>
            <a:r>
              <a:rPr lang="en-US" dirty="0" smtClean="0"/>
              <a:t>If the result is too pessimistic, go to step 3.</a:t>
            </a:r>
          </a:p>
          <a:p>
            <a:pPr lvl="1"/>
            <a:r>
              <a:rPr lang="en-US" dirty="0" smtClean="0"/>
              <a:t>If the result of NB-</a:t>
            </a:r>
            <a:r>
              <a:rPr lang="en-US" dirty="0" err="1" smtClean="0"/>
              <a:t>IoT</a:t>
            </a:r>
            <a:r>
              <a:rPr lang="en-US" dirty="0" smtClean="0"/>
              <a:t> performance is too optimistic, go to step 4.</a:t>
            </a:r>
          </a:p>
          <a:p>
            <a:r>
              <a:rPr lang="en-US" dirty="0" smtClean="0"/>
              <a:t>Third </a:t>
            </a:r>
            <a:r>
              <a:rPr lang="en-US" dirty="0" smtClean="0"/>
              <a:t>step</a:t>
            </a:r>
            <a:endParaRPr lang="en-US" dirty="0" smtClean="0"/>
          </a:p>
          <a:p>
            <a:pPr lvl="1"/>
            <a:r>
              <a:rPr lang="en-US" dirty="0" smtClean="0"/>
              <a:t>Need email discussion to find out more appropriate way to handle ACLR and ACS, and re-do simulations</a:t>
            </a:r>
          </a:p>
          <a:p>
            <a:r>
              <a:rPr lang="en-US" dirty="0" smtClean="0"/>
              <a:t>Fourth step</a:t>
            </a:r>
          </a:p>
          <a:p>
            <a:pPr lvl="1"/>
            <a:r>
              <a:rPr lang="en-US" dirty="0" smtClean="0"/>
              <a:t>Need email discussion to find out more appropriate </a:t>
            </a:r>
            <a:r>
              <a:rPr lang="en-US" dirty="0" smtClean="0"/>
              <a:t>way </a:t>
            </a:r>
            <a:r>
              <a:rPr lang="en-US" dirty="0" smtClean="0"/>
              <a:t>to handle LTE ACLR, and re-do </a:t>
            </a:r>
            <a:r>
              <a:rPr lang="en-US" dirty="0" smtClean="0"/>
              <a:t>simulations</a:t>
            </a:r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186</Words>
  <Application>Microsoft Office PowerPoint</Application>
  <PresentationFormat>ワイド画面</PresentationFormat>
  <Paragraphs>20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how to apply ACLR and ACS on coexistence study for standalone case</vt:lpstr>
      <vt:lpstr>how to apply ACLR and ACS on coexistence study for standalone case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hiromasa</cp:lastModifiedBy>
  <cp:revision>23</cp:revision>
  <dcterms:created xsi:type="dcterms:W3CDTF">2015-11-18T19:50:45Z</dcterms:created>
  <dcterms:modified xsi:type="dcterms:W3CDTF">2015-11-20T02:39:30Z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