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6" r:id="rId4"/>
    <p:sldId id="259" r:id="rId5"/>
    <p:sldId id="264" r:id="rId6"/>
    <p:sldId id="265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13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coexistence tests for LAA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Qualcomm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#77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</a:t>
            </a:r>
            <a:r>
              <a:rPr kumimoji="0" lang="en-GB" altLang="zh-CN" sz="16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                                             </a:t>
            </a:r>
            <a:r>
              <a:rPr lang="en-GB" altLang="zh-CN" sz="1600" b="1" i="1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R4-157965</a:t>
            </a:r>
            <a:r>
              <a:rPr kumimoji="0" lang="en-GB" altLang="zh-CN" sz="16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Anaheim,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CA, USA,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November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96544"/>
          </a:xfrm>
        </p:spPr>
        <p:txBody>
          <a:bodyPr>
            <a:normAutofit/>
          </a:bodyPr>
          <a:lstStyle/>
          <a:p>
            <a:r>
              <a:rPr lang="sv-SE" dirty="0" smtClean="0"/>
              <a:t>This way forward contains the following:</a:t>
            </a:r>
          </a:p>
          <a:p>
            <a:pPr lvl="1"/>
            <a:r>
              <a:rPr lang="sv-SE" dirty="0" smtClean="0"/>
              <a:t>General principles</a:t>
            </a:r>
          </a:p>
          <a:p>
            <a:pPr lvl="1"/>
            <a:r>
              <a:rPr lang="sv-SE" dirty="0" smtClean="0"/>
              <a:t>LBT parameters and Requirements</a:t>
            </a:r>
          </a:p>
          <a:p>
            <a:pPr lvl="1"/>
            <a:r>
              <a:rPr lang="sv-SE" dirty="0" smtClean="0"/>
              <a:t>LBT tests</a:t>
            </a:r>
          </a:p>
          <a:p>
            <a:pPr lvl="1"/>
            <a:r>
              <a:rPr lang="sv-SE" dirty="0" smtClean="0"/>
              <a:t>Multi-node tests</a:t>
            </a:r>
          </a:p>
          <a:p>
            <a:pPr lvl="1"/>
            <a:r>
              <a:rPr lang="sv-SE" dirty="0" smtClean="0"/>
              <a:t>Time plan</a:t>
            </a:r>
          </a:p>
          <a:p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on general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en-US" dirty="0" smtClean="0"/>
              <a:t>Any </a:t>
            </a:r>
            <a:r>
              <a:rPr lang="en-US" dirty="0"/>
              <a:t>test </a:t>
            </a:r>
            <a:r>
              <a:rPr lang="en-US" dirty="0" smtClean="0"/>
              <a:t>designed for LAA node should be comparable to other wireless systems (e.g. </a:t>
            </a:r>
            <a:r>
              <a:rPr lang="en-US" dirty="0" err="1" smtClean="0"/>
              <a:t>WiFi</a:t>
            </a:r>
            <a:r>
              <a:rPr lang="en-US" dirty="0" smtClean="0"/>
              <a:t>) in terms of level of details and steps. </a:t>
            </a:r>
          </a:p>
          <a:p>
            <a:r>
              <a:rPr lang="en-US" dirty="0" smtClean="0"/>
              <a:t>All tests should be conductive tests for LAA.</a:t>
            </a:r>
          </a:p>
          <a:p>
            <a:r>
              <a:rPr lang="en-US" dirty="0" smtClean="0"/>
              <a:t>One example of such test setup is given below.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 descr="schematic test setu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005064"/>
            <a:ext cx="5454297" cy="2567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69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Specifying LBT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518457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Specify the following requirements in 36.104</a:t>
            </a:r>
          </a:p>
          <a:p>
            <a:pPr lvl="1"/>
            <a:r>
              <a:rPr lang="en-US" i="1" dirty="0"/>
              <a:t>LBT </a:t>
            </a:r>
            <a:r>
              <a:rPr lang="en-US" i="1" dirty="0" smtClean="0"/>
              <a:t>BW</a:t>
            </a:r>
            <a:r>
              <a:rPr lang="en-US" dirty="0" smtClean="0"/>
              <a:t>: The LBT bandwidth will be 20MHz, as it is agreed so far.</a:t>
            </a:r>
            <a:endParaRPr lang="sv-SE" dirty="0" smtClean="0"/>
          </a:p>
          <a:p>
            <a:pPr lvl="1"/>
            <a:r>
              <a:rPr lang="en-US" i="1" dirty="0" smtClean="0"/>
              <a:t>Energy detection thresholds</a:t>
            </a:r>
            <a:r>
              <a:rPr lang="en-US" dirty="0" smtClean="0"/>
              <a:t>: depends on RAN1</a:t>
            </a:r>
            <a:endParaRPr lang="sv-SE" dirty="0" smtClean="0"/>
          </a:p>
          <a:p>
            <a:pPr lvl="1"/>
            <a:r>
              <a:rPr lang="en-US" i="1" dirty="0" smtClean="0"/>
              <a:t>Maximum </a:t>
            </a:r>
            <a:r>
              <a:rPr lang="en-US" i="1" dirty="0"/>
              <a:t>channel occupancy </a:t>
            </a:r>
            <a:r>
              <a:rPr lang="en-US" i="1" dirty="0" smtClean="0"/>
              <a:t>time</a:t>
            </a:r>
            <a:r>
              <a:rPr lang="en-US" dirty="0" smtClean="0"/>
              <a:t>: </a:t>
            </a:r>
            <a:r>
              <a:rPr lang="en-US" dirty="0"/>
              <a:t>depends on RAN1</a:t>
            </a:r>
            <a:r>
              <a:rPr lang="en-US" dirty="0" smtClean="0"/>
              <a:t> </a:t>
            </a:r>
            <a:endParaRPr lang="sv-SE" dirty="0"/>
          </a:p>
          <a:p>
            <a:pPr lvl="1"/>
            <a:r>
              <a:rPr lang="en-US" i="1" dirty="0"/>
              <a:t>LBT measurement accuracy requirement</a:t>
            </a:r>
            <a:r>
              <a:rPr lang="en-US" dirty="0"/>
              <a:t>: </a:t>
            </a:r>
            <a:r>
              <a:rPr lang="en-US" dirty="0" smtClean="0"/>
              <a:t>The </a:t>
            </a:r>
            <a:r>
              <a:rPr lang="en-US" dirty="0"/>
              <a:t>Base Station should be able to assess whether the medium is busy or idle with at least Y% probability.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Capability to perform Energy </a:t>
            </a:r>
            <a:r>
              <a:rPr lang="en-US" dirty="0" smtClean="0"/>
              <a:t>detection, includes following tests:</a:t>
            </a:r>
            <a:endParaRPr lang="sv-SE" dirty="0">
              <a:latin typeface="Times New Roman"/>
              <a:ea typeface="Times New Roman"/>
            </a:endParaRPr>
          </a:p>
          <a:p>
            <a:pPr lvl="1"/>
            <a:r>
              <a:rPr lang="en-US" dirty="0" smtClean="0"/>
              <a:t>performance </a:t>
            </a:r>
            <a:r>
              <a:rPr lang="en-US" dirty="0"/>
              <a:t>of energy detection </a:t>
            </a:r>
            <a:r>
              <a:rPr lang="en-US" dirty="0" smtClean="0"/>
              <a:t>thresholds, and </a:t>
            </a:r>
          </a:p>
          <a:p>
            <a:pPr lvl="1"/>
            <a:r>
              <a:rPr lang="en-US" dirty="0"/>
              <a:t>maximum channel occupancy </a:t>
            </a:r>
            <a:r>
              <a:rPr lang="en-US" dirty="0" smtClean="0"/>
              <a:t>time.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above </a:t>
            </a:r>
            <a:r>
              <a:rPr lang="en-US" dirty="0" smtClean="0"/>
              <a:t>tests </a:t>
            </a:r>
            <a:r>
              <a:rPr lang="en-US" dirty="0"/>
              <a:t>will cover the requirements in </a:t>
            </a:r>
            <a:r>
              <a:rPr lang="en-US" dirty="0" smtClean="0"/>
              <a:t>previous slide</a:t>
            </a:r>
          </a:p>
          <a:p>
            <a:endParaRPr lang="en-US" dirty="0" smtClean="0"/>
          </a:p>
          <a:p>
            <a:r>
              <a:rPr lang="en-US" dirty="0" smtClean="0"/>
              <a:t>LBT tests will ensure that LAA coexistence targets are met and hence fair coexistence with Wi-Fi</a:t>
            </a:r>
            <a:endParaRPr lang="sv-SE" dirty="0">
              <a:latin typeface="Times New Roman"/>
              <a:ea typeface="Times New Roman"/>
            </a:endParaRPr>
          </a:p>
          <a:p>
            <a:endParaRPr lang="sv-SE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Multi-node test should test coexistence </a:t>
            </a:r>
            <a:r>
              <a:rPr lang="en-US" dirty="0"/>
              <a:t>with </a:t>
            </a:r>
            <a:endParaRPr lang="en-US" dirty="0" smtClean="0"/>
          </a:p>
          <a:p>
            <a:pPr lvl="1"/>
            <a:r>
              <a:rPr lang="en-US" dirty="0" smtClean="0"/>
              <a:t>other wireless systems using the spectrum, e.g. Wi-Fi, and </a:t>
            </a:r>
          </a:p>
          <a:p>
            <a:pPr lvl="1"/>
            <a:r>
              <a:rPr lang="en-US" dirty="0" smtClean="0"/>
              <a:t>other </a:t>
            </a:r>
            <a:r>
              <a:rPr lang="en-US" dirty="0"/>
              <a:t>LAA operators operating in the spectrum</a:t>
            </a:r>
            <a:endParaRPr lang="sv-SE" dirty="0">
              <a:latin typeface="Times New Roman"/>
              <a:ea typeface="Times New Roman"/>
            </a:endParaRPr>
          </a:p>
          <a:p>
            <a:endParaRPr lang="en-US" dirty="0" smtClean="0"/>
          </a:p>
          <a:p>
            <a:r>
              <a:rPr lang="en-US" dirty="0" smtClean="0"/>
              <a:t>Can be initiated in performance part of the WI</a:t>
            </a:r>
          </a:p>
          <a:p>
            <a:endParaRPr lang="en-US" dirty="0" smtClean="0"/>
          </a:p>
          <a:p>
            <a:r>
              <a:rPr lang="en-US" dirty="0" smtClean="0"/>
              <a:t>Multi-node tests represent additional test compared to the essential LBT related tests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44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plan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Following time plan can be followed: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01750"/>
              </p:ext>
            </p:extLst>
          </p:nvPr>
        </p:nvGraphicFramePr>
        <p:xfrm>
          <a:off x="395536" y="2420888"/>
          <a:ext cx="8208912" cy="2899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0706"/>
                <a:gridCol w="2862885"/>
                <a:gridCol w="3245321"/>
              </a:tblGrid>
              <a:tr h="50885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Core part of WI (until December 2015)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Performance part of WI (until June 2016)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1771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 smtClean="0">
                          <a:effectLst/>
                        </a:rPr>
                        <a:t>LBT 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>
                          <a:effectLst/>
                        </a:rPr>
                        <a:t>Minimum requirements are documented in 36.104</a:t>
                      </a:r>
                      <a:endParaRPr lang="sv-SE" sz="2000" b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Details of actual test procedures to be defined and documented in 36.141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72141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 smtClean="0">
                          <a:solidFill>
                            <a:schemeClr val="bg1"/>
                          </a:solidFill>
                          <a:effectLst/>
                        </a:rPr>
                        <a:t>Multi-node</a:t>
                      </a:r>
                      <a:r>
                        <a:rPr lang="en-US" sz="2000" b="0" dirty="0" smtClean="0">
                          <a:effectLst/>
                        </a:rPr>
                        <a:t> </a:t>
                      </a:r>
                      <a:r>
                        <a:rPr lang="en-US" sz="2000" b="0" dirty="0">
                          <a:effectLst/>
                        </a:rPr>
                        <a:t>tests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 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0" dirty="0">
                          <a:effectLst/>
                        </a:rPr>
                        <a:t>Study of type of test and test procedure. Details of possible test procedures to be defined </a:t>
                      </a:r>
                      <a:r>
                        <a:rPr lang="en-US" sz="2000" b="0">
                          <a:effectLst/>
                        </a:rPr>
                        <a:t>and </a:t>
                      </a:r>
                      <a:r>
                        <a:rPr lang="en-US" sz="2000" b="0" smtClean="0">
                          <a:effectLst/>
                        </a:rPr>
                        <a:t>documented</a:t>
                      </a:r>
                      <a:endParaRPr lang="sv-SE" sz="20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4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318</Words>
  <Application>Microsoft Office PowerPoint</Application>
  <PresentationFormat>On-screen Show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Way forward on  coexistence tests for LAA</vt:lpstr>
      <vt:lpstr>Content</vt:lpstr>
      <vt:lpstr>Way forward on general principles</vt:lpstr>
      <vt:lpstr>Specifying LBT parameters</vt:lpstr>
      <vt:lpstr>LBT tests</vt:lpstr>
      <vt:lpstr>Multi-node tests</vt:lpstr>
      <vt:lpstr>Time plan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91</cp:revision>
  <dcterms:created xsi:type="dcterms:W3CDTF">2015-04-22T12:48:09Z</dcterms:created>
  <dcterms:modified xsi:type="dcterms:W3CDTF">2015-11-09T15:33:57Z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518275511</vt:i4>
  </property>
  <property fmtid="{D5CDD505-2E9C-101B-9397-08002B2CF9AE}" pid="7" name="_NewReviewCycle">
    <vt:lpwstr/>
  </property>
  <property fmtid="{D5CDD505-2E9C-101B-9397-08002B2CF9AE}" pid="8" name="_EmailSubject">
    <vt:lpwstr>LBT test WF v2</vt:lpwstr>
  </property>
  <property fmtid="{D5CDD505-2E9C-101B-9397-08002B2CF9AE}" pid="9" name="_AuthorEmail">
    <vt:lpwstr>mpapaleo@qti.qualcomm.com</vt:lpwstr>
  </property>
  <property fmtid="{D5CDD505-2E9C-101B-9397-08002B2CF9AE}" pid="10" name="_AuthorEmailDisplayName">
    <vt:lpwstr>Papaleo, Marco</vt:lpwstr>
  </property>
</Properties>
</file>