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68" r:id="rId3"/>
    <p:sldId id="267" r:id="rId4"/>
    <p:sldId id="269" r:id="rId5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0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610600" cy="3200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robustness test for CRS-IM receiver</a:t>
            </a:r>
            <a:endParaRPr lang="en-US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r>
              <a:rPr lang="en-US" altLang="en-US" dirty="0" smtClean="0"/>
              <a:t>Qualcomm, </a:t>
            </a:r>
            <a:r>
              <a:rPr lang="en-US" altLang="en-US" dirty="0" smtClean="0"/>
              <a:t>Intel, Samsung</a:t>
            </a:r>
            <a:endParaRPr lang="en-US" altLang="en-US" dirty="0" smtClean="0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R4-157212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77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GB" b="1" dirty="0"/>
              <a:t>Anaheim, United States, 16th – 20th </a:t>
            </a:r>
            <a:r>
              <a:rPr lang="en-GB" b="1" dirty="0" smtClean="0"/>
              <a:t>Nov </a:t>
            </a:r>
            <a:r>
              <a:rPr lang="en-GB" b="1" dirty="0"/>
              <a:t>2015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Performance of CRS-IM receiver shall not be degraded relative to MMSE-IRC receiver when interference condition is not favorable</a:t>
            </a:r>
          </a:p>
          <a:p>
            <a:pPr algn="just"/>
            <a:r>
              <a:rPr lang="en-US" altLang="zh-CN" dirty="0" smtClean="0"/>
              <a:t>Robustness test of CRS-IM receiver has been discussed in RAN4</a:t>
            </a:r>
          </a:p>
        </p:txBody>
      </p:sp>
    </p:spTree>
    <p:extLst>
      <p:ext uri="{BB962C8B-B14F-4D97-AF65-F5344CB8AC3E}">
        <p14:creationId xmlns:p14="http://schemas.microsoft.com/office/powerpoint/2010/main" val="1494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Robustness of CRS-IM receiver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29600" cy="5257800"/>
          </a:xfrm>
        </p:spPr>
        <p:txBody>
          <a:bodyPr/>
          <a:lstStyle/>
          <a:p>
            <a:pPr algn="just"/>
            <a:r>
              <a:rPr lang="en-US" altLang="zh-CN" dirty="0" smtClean="0"/>
              <a:t>CRS-IM receiver can provide robust performance by </a:t>
            </a:r>
          </a:p>
          <a:p>
            <a:pPr lvl="1" algn="just"/>
            <a:r>
              <a:rPr lang="en-US" dirty="0" smtClean="0"/>
              <a:t>disabling CRS-IM operation when interference signal is weak or</a:t>
            </a:r>
          </a:p>
          <a:p>
            <a:pPr lvl="1" algn="just"/>
            <a:r>
              <a:rPr lang="en-US" dirty="0" smtClean="0"/>
              <a:t>maintaining good channel estimation performance for weak interference cell</a:t>
            </a:r>
          </a:p>
          <a:p>
            <a:pPr algn="just"/>
            <a:r>
              <a:rPr lang="en-US" dirty="0" smtClean="0"/>
              <a:t>In terms of robustness requirement, CRS-IM operation in homogeneous network is similar to that in FeICIC network</a:t>
            </a:r>
          </a:p>
          <a:p>
            <a:pPr algn="just"/>
            <a:endParaRPr lang="en-US" dirty="0" smtClean="0"/>
          </a:p>
          <a:p>
            <a:pPr lvl="1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47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Robustness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29600" cy="5257800"/>
          </a:xfrm>
        </p:spPr>
        <p:txBody>
          <a:bodyPr/>
          <a:lstStyle/>
          <a:p>
            <a:pPr algn="just"/>
            <a:r>
              <a:rPr lang="en-US" altLang="zh-CN" dirty="0" smtClean="0"/>
              <a:t>Robustness of CRS-IM receiver can be verified by existing FeICIC robustness test</a:t>
            </a:r>
          </a:p>
          <a:p>
            <a:pPr algn="just"/>
            <a:r>
              <a:rPr lang="en-US" altLang="zh-CN" dirty="0" smtClean="0"/>
              <a:t>Robustness of CRS-IM receiver can be verified by CRS-IM gain test due to existence of weak second interference cell</a:t>
            </a:r>
          </a:p>
          <a:p>
            <a:pPr algn="just"/>
            <a:r>
              <a:rPr lang="en-US" dirty="0" smtClean="0"/>
              <a:t>There is no need to define separate robustness test for CRS-IM receiver</a:t>
            </a:r>
          </a:p>
          <a:p>
            <a:pPr lvl="1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87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4-14xxxx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R4-14xxxx</Template>
  <TotalTime>1217</TotalTime>
  <Words>151</Words>
  <Application>Microsoft Office PowerPoint</Application>
  <PresentationFormat>On-screen Show (4:3)</PresentationFormat>
  <Paragraphs>18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MS PGothic</vt:lpstr>
      <vt:lpstr>宋体</vt:lpstr>
      <vt:lpstr>Arial</vt:lpstr>
      <vt:lpstr>Trebuchet MS</vt:lpstr>
      <vt:lpstr>R4-14xxxx</vt:lpstr>
      <vt:lpstr>WF on robustness test for CRS-IM receiver</vt:lpstr>
      <vt:lpstr>Background</vt:lpstr>
      <vt:lpstr>Robustness of CRS-IM receiver</vt:lpstr>
      <vt:lpstr>Robustness test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Shaohua Li</dc:creator>
  <cp:keywords>3GPP TSG-RAN WG4</cp:keywords>
  <cp:lastModifiedBy>Ryu, Jaeho</cp:lastModifiedBy>
  <cp:revision>311</cp:revision>
  <dcterms:created xsi:type="dcterms:W3CDTF">2015-02-11T14:20:53Z</dcterms:created>
  <dcterms:modified xsi:type="dcterms:W3CDTF">2015-11-05T00:23:13Z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1423744628</vt:lpwstr>
  </property>
  <property fmtid="{D5CDD505-2E9C-101B-9397-08002B2CF9AE}" pid="11" name="_NewReviewCycle">
    <vt:lpwstr/>
  </property>
</Properties>
</file>