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67" autoAdjust="0"/>
  </p:normalViewPr>
  <p:slideViewPr>
    <p:cSldViewPr>
      <p:cViewPr varScale="1">
        <p:scale>
          <a:sx n="72" d="100"/>
          <a:sy n="72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C452-3EC9-465C-8389-1DB68E9B6AC2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9E4D2-2F48-4F33-BF8E-1C37E2DE99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9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6CC27-A199-4B62-943E-AE70C3F4B840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198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8A7B4-A96C-4AD4-B439-79312BABCB5F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15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F4C-3C96-4AB9-9E5E-13A13EB8B7C5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284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A7F29-9842-4EA7-8D72-CC8E881DE180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81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220EB-72AC-4A12-8A24-8702DEF98531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26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86D19-6677-4924-9847-AD51EEB7B4D6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4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DC497-2597-423E-8726-D6C5F4FEB299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2494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00B52-4EC5-42E2-B707-7B4E158F450C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526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959AD-DBC0-4270-9E14-5522F0F172BF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21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2DEB-26B0-40BD-87E1-AD1C102F43E7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1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91E-A0E8-41AB-8D63-C36CEADF0480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51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AB06B-5955-4F54-A6F2-E83BABFE026F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 smtClean="0"/>
              <a:t>Way Forward on MSD </a:t>
            </a:r>
            <a:br>
              <a:rPr lang="en-US" altLang="ja-JP" sz="5400" b="1" dirty="0" smtClean="0"/>
            </a:br>
            <a:r>
              <a:rPr lang="en-US" altLang="ja-JP" sz="5400" b="1" dirty="0" smtClean="0"/>
              <a:t>for CA_28A-42A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meeting</a:t>
            </a:r>
            <a:r>
              <a:rPr kumimoji="1" lang="de-DE" altLang="ja-JP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#7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Anaheim, CA, US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noProof="0" dirty="0" smtClean="0">
                <a:solidFill>
                  <a:sysClr val="windowText" lastClr="000000"/>
                </a:solidFill>
              </a:rPr>
              <a:t>20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November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noProof="0" dirty="0" smtClean="0">
                <a:solidFill>
                  <a:sysClr val="windowText" lastClr="000000"/>
                </a:solidFill>
                <a:cs typeface="Arial" charset="0"/>
              </a:rPr>
              <a:t>7.43.2.2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14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157050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15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67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CA_28A-42A is classified as Class A2 because  5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harmonic of Band 28 UL will fall into Band 42 DL.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Thus, MSD requirements would be needed.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Also for delta values, RAN4 does not have same understanding.  So way forward is needed.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78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Reports 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r>
              <a:rPr kumimoji="1" lang="en-US" altLang="ja-JP" dirty="0" smtClean="0"/>
              <a:t>Simulation results were provided from two companies.  Above table summarizes them.</a:t>
            </a:r>
          </a:p>
          <a:p>
            <a:r>
              <a:rPr lang="en-US" altLang="ja-JP" dirty="0" smtClean="0"/>
              <a:t>We can see large differences between two companies.  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402472"/>
              </p:ext>
            </p:extLst>
          </p:nvPr>
        </p:nvGraphicFramePr>
        <p:xfrm>
          <a:off x="539552" y="1484784"/>
          <a:ext cx="8075979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2620086"/>
                <a:gridCol w="1553528"/>
                <a:gridCol w="1323515"/>
                <a:gridCol w="1323515"/>
                <a:gridCol w="1255335"/>
              </a:tblGrid>
              <a:tr h="1981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Assumption: Harmonic</a:t>
                      </a:r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Trap Filter is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  <a:cs typeface="+mn-cs"/>
                        </a:rPr>
                        <a:t>included.</a:t>
                      </a:r>
                      <a:endParaRPr lang="en-US" sz="1800" baseline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MSD (dB)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981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 MHz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 MHz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 MHz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 MHz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800" dirty="0" err="1" smtClean="0">
                          <a:effectLst/>
                          <a:latin typeface="+mn-lt"/>
                          <a:ea typeface="ＭＳ 明朝"/>
                        </a:rPr>
                        <a:t>Mediatek</a:t>
                      </a: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 (R4-155973)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9.0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6.5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5.2</a:t>
                      </a:r>
                      <a:endParaRPr lang="ja-JP" sz="180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4.4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Qualcomm (R4-156520)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16.6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13.7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12.0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10.9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ea"/>
                          <a:ea typeface="+mn-ea"/>
                        </a:rPr>
                        <a:t>Band</a:t>
                      </a:r>
                      <a:r>
                        <a:rPr lang="en-US" altLang="ja-JP" sz="1800" baseline="0" dirty="0" smtClean="0">
                          <a:effectLst/>
                          <a:latin typeface="+mn-ea"/>
                          <a:ea typeface="+mn-ea"/>
                        </a:rPr>
                        <a:t> 42 REFSENS</a:t>
                      </a:r>
                      <a:endParaRPr lang="ja-JP" sz="1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- 99 </a:t>
                      </a:r>
                      <a:r>
                        <a:rPr lang="en-US" altLang="ja-JP" sz="1800" dirty="0" err="1" smtClean="0">
                          <a:effectLst/>
                          <a:latin typeface="+mn-lt"/>
                          <a:ea typeface="ＭＳ 明朝"/>
                        </a:rPr>
                        <a:t>dBm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-96</a:t>
                      </a:r>
                      <a:r>
                        <a:rPr lang="en-US" altLang="ja-JP" sz="1800" baseline="0" dirty="0" smtClean="0">
                          <a:effectLst/>
                          <a:latin typeface="+mn-lt"/>
                          <a:ea typeface="ＭＳ 明朝"/>
                        </a:rPr>
                        <a:t> </a:t>
                      </a:r>
                      <a:r>
                        <a:rPr lang="en-US" altLang="ja-JP" sz="1800" baseline="0" dirty="0" err="1" smtClean="0">
                          <a:effectLst/>
                          <a:latin typeface="+mn-lt"/>
                          <a:ea typeface="ＭＳ 明朝"/>
                        </a:rPr>
                        <a:t>dBm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-94.2 </a:t>
                      </a:r>
                      <a:r>
                        <a:rPr lang="en-US" altLang="ja-JP" sz="1800" dirty="0" err="1" smtClean="0">
                          <a:effectLst/>
                          <a:latin typeface="+mn-lt"/>
                          <a:ea typeface="ＭＳ 明朝"/>
                        </a:rPr>
                        <a:t>dBm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effectLst/>
                          <a:latin typeface="+mn-lt"/>
                          <a:ea typeface="ＭＳ 明朝"/>
                        </a:rPr>
                        <a:t>- 93 </a:t>
                      </a:r>
                      <a:r>
                        <a:rPr lang="en-US" altLang="ja-JP" sz="1800" dirty="0" err="1" smtClean="0">
                          <a:effectLst/>
                          <a:latin typeface="+mn-lt"/>
                          <a:ea typeface="ＭＳ 明朝"/>
                        </a:rPr>
                        <a:t>dBm</a:t>
                      </a:r>
                      <a:endParaRPr lang="ja-JP" sz="1800" dirty="0">
                        <a:effectLst/>
                        <a:latin typeface="+mn-lt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76084" y="5157192"/>
            <a:ext cx="8597917" cy="1200329"/>
          </a:xfrm>
          <a:prstGeom prst="rect">
            <a:avLst/>
          </a:prstGeom>
          <a:solidFill>
            <a:srgbClr val="0000CC"/>
          </a:solidFill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b="1" dirty="0" smtClean="0">
                <a:solidFill>
                  <a:schemeClr val="bg1"/>
                </a:solidFill>
              </a:rPr>
              <a:t>Observation#1: </a:t>
            </a:r>
            <a:r>
              <a:rPr lang="en-US" altLang="ja-JP" sz="3600" b="1" dirty="0" smtClean="0">
                <a:solidFill>
                  <a:schemeClr val="bg1"/>
                </a:solidFill>
              </a:rPr>
              <a:t>Large differences are found between results from two companies.</a:t>
            </a:r>
            <a:endParaRPr lang="ja-JP" alt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369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Simulation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altLang="ja-JP" dirty="0" smtClean="0"/>
              <a:t>Almost similar </a:t>
            </a:r>
            <a:r>
              <a:rPr kumimoji="1" lang="en-US" altLang="ja-JP" dirty="0" smtClean="0"/>
              <a:t>assumptions are utilized but </a:t>
            </a:r>
            <a:r>
              <a:rPr lang="en-US" altLang="ja-JP" dirty="0"/>
              <a:t>t</a:t>
            </a:r>
            <a:r>
              <a:rPr lang="en-US" altLang="ja-JP" dirty="0" smtClean="0"/>
              <a:t>riplexer attenuation @ H5 shows 5 dB difference (20 dB in MTK and 15 dB in QC).</a:t>
            </a:r>
          </a:p>
          <a:p>
            <a:r>
              <a:rPr lang="en-US" altLang="ja-JP" dirty="0" smtClean="0"/>
              <a:t>Assumed c</a:t>
            </a:r>
            <a:r>
              <a:rPr kumimoji="1" lang="en-US" altLang="ja-JP" dirty="0" smtClean="0"/>
              <a:t>omposite powers @ H5 are below;</a:t>
            </a:r>
          </a:p>
          <a:p>
            <a:pPr lvl="1"/>
            <a:r>
              <a:rPr lang="en-US" altLang="ja-JP" dirty="0" smtClean="0"/>
              <a:t>MTK: -84.5 </a:t>
            </a:r>
            <a:r>
              <a:rPr lang="en-US" altLang="ja-JP" dirty="0" err="1" smtClean="0"/>
              <a:t>dBm</a:t>
            </a:r>
            <a:r>
              <a:rPr lang="en-US" altLang="ja-JP" dirty="0" smtClean="0"/>
              <a:t> [(main:-87.3) + (div.: -87.8) </a:t>
            </a:r>
            <a:r>
              <a:rPr lang="en-US" altLang="ja-JP" dirty="0" err="1" smtClean="0"/>
              <a:t>dBm</a:t>
            </a:r>
            <a:r>
              <a:rPr lang="en-US" altLang="ja-JP" dirty="0" smtClean="0"/>
              <a:t>]</a:t>
            </a:r>
          </a:p>
          <a:p>
            <a:pPr lvl="1"/>
            <a:r>
              <a:rPr kumimoji="1" lang="en-US" altLang="ja-JP" dirty="0" smtClean="0"/>
              <a:t>QC: -88 </a:t>
            </a:r>
            <a:r>
              <a:rPr kumimoji="1" lang="en-US" altLang="ja-JP" dirty="0" err="1" smtClean="0"/>
              <a:t>dBm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323528" y="4609728"/>
            <a:ext cx="8597917" cy="1754326"/>
          </a:xfrm>
          <a:prstGeom prst="rect">
            <a:avLst/>
          </a:prstGeom>
          <a:solidFill>
            <a:srgbClr val="0000CC"/>
          </a:solidFill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b="1" dirty="0" smtClean="0">
                <a:solidFill>
                  <a:schemeClr val="bg1"/>
                </a:solidFill>
              </a:rPr>
              <a:t>Observation#2: MTK assumes higher interference than that of QC’s but MTK’s results indicate smaller MSD.</a:t>
            </a:r>
            <a:endParaRPr lang="ja-JP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5196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kumimoji="1" lang="en-US" altLang="ja-JP" dirty="0" smtClean="0"/>
              <a:t>Results from two companies show different behavior.  Namely, higher composite power @ H5 indicates smaller MSD results.</a:t>
            </a:r>
          </a:p>
          <a:p>
            <a:r>
              <a:rPr kumimoji="1" lang="en-US" altLang="ja-JP" dirty="0" smtClean="0"/>
              <a:t>Therefore, we believe results from R4-155973 would be achievable when smaller composite power is assumed than -84.5 </a:t>
            </a:r>
            <a:r>
              <a:rPr kumimoji="1" lang="en-US" altLang="ja-JP" dirty="0" err="1" smtClean="0"/>
              <a:t>dBm</a:t>
            </a:r>
            <a:r>
              <a:rPr kumimoji="1" lang="en-US" altLang="ja-JP" dirty="0" smtClean="0"/>
              <a:t>.</a:t>
            </a:r>
          </a:p>
          <a:p>
            <a:r>
              <a:rPr lang="en-US" altLang="ja-JP" dirty="0" smtClean="0"/>
              <a:t>As a result, MSD from R4-155973 can be approved (or more inputs are encouraged).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23528" y="5662989"/>
            <a:ext cx="8597917" cy="646331"/>
          </a:xfrm>
          <a:prstGeom prst="rect">
            <a:avLst/>
          </a:prstGeom>
          <a:solidFill>
            <a:srgbClr val="0000CC"/>
          </a:solidFill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b="1" dirty="0" smtClean="0">
                <a:solidFill>
                  <a:schemeClr val="bg1"/>
                </a:solidFill>
              </a:rPr>
              <a:t>Proposal: MSD in 5973 should be approved</a:t>
            </a:r>
            <a:endParaRPr lang="ja-JP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0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Annex: Possible requirements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6</a:t>
            </a:fld>
            <a:endParaRPr kumimoji="1" lang="ja-JP" alt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69349"/>
              </p:ext>
            </p:extLst>
          </p:nvPr>
        </p:nvGraphicFramePr>
        <p:xfrm>
          <a:off x="611560" y="2204864"/>
          <a:ext cx="7920881" cy="1066800"/>
        </p:xfrm>
        <a:graphic>
          <a:graphicData uri="http://schemas.openxmlformats.org/drawingml/2006/table">
            <a:tbl>
              <a:tblPr/>
              <a:tblGrid>
                <a:gridCol w="1397064"/>
                <a:gridCol w="888960"/>
                <a:gridCol w="888960"/>
                <a:gridCol w="794865"/>
                <a:gridCol w="793074"/>
                <a:gridCol w="793074"/>
                <a:gridCol w="806516"/>
                <a:gridCol w="806516"/>
                <a:gridCol w="751852"/>
              </a:tblGrid>
              <a:tr h="161925">
                <a:tc gridSpan="9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Channel bandwidth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EUTRA CA Configuration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EUTRA band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1.4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3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5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10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15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20 MHz</a:t>
                      </a:r>
                      <a:b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(dBm)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Arial"/>
                        </a:rPr>
                        <a:t>Duplex mode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CA_28A-42A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-98.3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-95.3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-93.5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-90.8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FDD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42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-89.5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-89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-88.5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-88.1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611560" y="177281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dirty="0"/>
              <a:t>Table </a:t>
            </a:r>
            <a:r>
              <a:rPr lang="en-GB" altLang="ja-JP" dirty="0" smtClean="0"/>
              <a:t>1: Assumed MSD due to 5</a:t>
            </a:r>
            <a:r>
              <a:rPr lang="en-GB" altLang="ja-JP" baseline="30000" dirty="0" smtClean="0"/>
              <a:t>th</a:t>
            </a:r>
            <a:r>
              <a:rPr lang="en-GB" altLang="ja-JP" dirty="0" smtClean="0"/>
              <a:t> harmonic of Band 28 UL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0214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348</Words>
  <Application>Microsoft Office PowerPoint</Application>
  <PresentationFormat>画面に合わせる (4:3)</PresentationFormat>
  <Paragraphs>84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Way Forward on MSD  for CA_28A-42A</vt:lpstr>
      <vt:lpstr>Background</vt:lpstr>
      <vt:lpstr>Reports Summary</vt:lpstr>
      <vt:lpstr>Simulation Assumptions</vt:lpstr>
      <vt:lpstr>Conclusion</vt:lpstr>
      <vt:lpstr>Annex: Possible requirements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CA_28A-42A MSD</dc:title>
  <dc:creator>OM</dc:creator>
  <cp:lastModifiedBy>OM</cp:lastModifiedBy>
  <cp:revision>15</cp:revision>
  <dcterms:created xsi:type="dcterms:W3CDTF">2015-10-08T02:33:11Z</dcterms:created>
  <dcterms:modified xsi:type="dcterms:W3CDTF">2015-11-09T11:21:33Z</dcterms:modified>
</cp:coreProperties>
</file>