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446" autoAdjust="0"/>
  </p:normalViewPr>
  <p:slideViewPr>
    <p:cSldViewPr snapToGrid="0" snapToObjects="1">
      <p:cViewPr varScale="1">
        <p:scale>
          <a:sx n="84" d="100"/>
          <a:sy n="84" d="100"/>
        </p:scale>
        <p:origin x="-20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03274F-E89B-9140-87B1-B8692B25C970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156DE-38CF-CF47-B1EF-E651EBA13DF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9920791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74E28B-827D-514D-B694-5DBA66750F53}" type="datetimeFigureOut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258DC8-AA20-C249-9CFA-1DF7F3AF6FC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806232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B9A89-CE66-0D47-9559-8D01DC59756C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8967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C653F4-5D11-9A43-B854-9A79A30502E0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440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42EC-85FF-5248-876B-3DD5AF52BA0D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7042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4829D-EFF0-BC4D-BF4A-A45A90847262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91781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7AC18-2089-5D47-9970-8BF00D8EAE5E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4542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C265E-FAA8-E348-AAC2-BCDD6EAA6D74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9527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985DAD-B9B7-FE4B-9C56-D850D4AC6E3F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943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06A520-AFB4-2D40-A7CE-1678B7A8B93B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052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221238-6C7B-C54A-88B7-100F93F3DD86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9281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86660-A6DB-0945-89AC-ADA5E897BEB6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985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9FEC9-9506-A145-9A13-3695763F2606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3019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B3C55-DBA2-E944-AA2D-14C9FFCB083F}" type="datetime1">
              <a:rPr kumimoji="1" lang="ja-JP" altLang="en-US" smtClean="0"/>
              <a:t>2015/10/16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EC179-A944-FB48-98A6-694221B5FC8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6657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</p:spPr>
        <p:txBody>
          <a:bodyPr>
            <a:noAutofit/>
          </a:bodyPr>
          <a:lstStyle/>
          <a:p>
            <a:r>
              <a:rPr kumimoji="1" lang="en-US" altLang="ja-JP" sz="5400" dirty="0" smtClean="0"/>
              <a:t>Way Forward on how to handle harmonic mixing in RAN4</a:t>
            </a:r>
            <a:endParaRPr kumimoji="1" lang="ja-JP" altLang="en-US" sz="5400" dirty="0"/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</p:spPr>
        <p:txBody>
          <a:bodyPr anchor="ctr" anchorCtr="1">
            <a:normAutofit/>
          </a:bodyPr>
          <a:lstStyle/>
          <a:p>
            <a:r>
              <a:rPr kumimoji="1" lang="en-US" altLang="ja-JP" sz="4800" dirty="0" smtClean="0"/>
              <a:t>KDDI Corporation</a:t>
            </a:r>
            <a:endParaRPr kumimoji="1" lang="ja-JP" altLang="en-US" sz="4800" dirty="0"/>
          </a:p>
        </p:txBody>
      </p:sp>
      <p:sp>
        <p:nvSpPr>
          <p:cNvPr id="6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ja-JP" sz="2400" b="1" dirty="0">
                <a:cs typeface="Arial" charset="0"/>
              </a:rPr>
              <a:t>3GPP TSG-RAN WG4 #</a:t>
            </a:r>
            <a:r>
              <a:rPr lang="de-DE" altLang="ja-JP" sz="2400" b="1" dirty="0" smtClean="0">
                <a:cs typeface="Arial" charset="0"/>
              </a:rPr>
              <a:t>7</a:t>
            </a:r>
            <a:r>
              <a:rPr lang="en-US" altLang="ja-JP" sz="2400" b="1" dirty="0" smtClean="0">
                <a:cs typeface="Arial" charset="0"/>
              </a:rPr>
              <a:t>6-bis</a:t>
            </a:r>
            <a:r>
              <a:rPr lang="de-DE" altLang="ja-JP" sz="2400" b="1" dirty="0">
                <a:cs typeface="Arial" charset="0"/>
              </a:rPr>
              <a:t>	</a:t>
            </a:r>
            <a:endParaRPr lang="ja-JP" altLang="ja-JP" sz="2400" b="1" dirty="0" smtClean="0"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/>
              <a:t>Sophia </a:t>
            </a:r>
            <a:r>
              <a:rPr lang="en-US" altLang="ja-JP" sz="2400" b="1" dirty="0" err="1" smtClean="0"/>
              <a:t>Antipolis</a:t>
            </a:r>
            <a:r>
              <a:rPr lang="en-GB" altLang="ja-JP" sz="2400" b="1" dirty="0" smtClean="0"/>
              <a:t>, </a:t>
            </a:r>
            <a:r>
              <a:rPr lang="en-US" altLang="ja-JP" sz="2400" b="1" dirty="0" smtClean="0"/>
              <a:t>France</a:t>
            </a:r>
            <a:r>
              <a:rPr lang="pt-BR" altLang="ja-JP" sz="2400" b="1" dirty="0" smtClean="0"/>
              <a:t>, </a:t>
            </a:r>
            <a:r>
              <a:rPr lang="en-GB" altLang="ja-JP" sz="2400" b="1" dirty="0" smtClean="0"/>
              <a:t>12 </a:t>
            </a:r>
            <a:r>
              <a:rPr lang="en-GB" altLang="ja-JP" sz="2400" b="1" dirty="0"/>
              <a:t>– </a:t>
            </a:r>
            <a:r>
              <a:rPr lang="en-GB" altLang="ja-JP" sz="2400" b="1" dirty="0" smtClean="0"/>
              <a:t>16 October,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400" b="1" dirty="0"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cs typeface="Arial" charset="0"/>
              </a:rPr>
              <a:t>	Agenda Item: 5.1.2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>
                <a:cs typeface="Arial" charset="0"/>
              </a:rPr>
              <a:t>	Document </a:t>
            </a:r>
            <a:r>
              <a:rPr lang="en-US" altLang="ja-JP" sz="2400" b="1" dirty="0">
                <a:cs typeface="Arial" charset="0"/>
              </a:rPr>
              <a:t>for: Approval</a:t>
            </a:r>
            <a:endParaRPr lang="en-US" altLang="en-US" sz="2400" dirty="0">
              <a:cs typeface="Arial" charset="0"/>
            </a:endParaRPr>
          </a:p>
        </p:txBody>
      </p:sp>
      <p:sp>
        <p:nvSpPr>
          <p:cNvPr id="7" name="正方形/長方形 8"/>
          <p:cNvSpPr>
            <a:spLocks noChangeArrowheads="1"/>
          </p:cNvSpPr>
          <p:nvPr/>
        </p:nvSpPr>
        <p:spPr bwMode="auto">
          <a:xfrm>
            <a:off x="7378700" y="136525"/>
            <a:ext cx="15441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charset="0"/>
              </a:rPr>
              <a:t>R4-</a:t>
            </a:r>
            <a:r>
              <a:rPr lang="en-US" altLang="ja-JP" sz="2400" b="1" dirty="0" smtClean="0">
                <a:cs typeface="Arial" charset="0"/>
              </a:rPr>
              <a:t>156899</a:t>
            </a:r>
            <a:endParaRPr lang="ja-JP" altLang="en-US" sz="2400" dirty="0">
              <a:cs typeface="Arial" charset="0"/>
            </a:endParaRPr>
          </a:p>
        </p:txBody>
      </p:sp>
      <p:sp>
        <p:nvSpPr>
          <p:cNvPr id="8" name="スライド番号プレースホルダー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F1E0E69C-03C0-424F-9FD4-BBBCFB6A238C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2009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1412776"/>
            <a:ext cx="8568952" cy="4968552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How to handle harmonic mixing issue has been discussed almost for one year but there is no agreement in RAN4.</a:t>
            </a:r>
            <a:endParaRPr lang="en-US" altLang="ja-JP" dirty="0"/>
          </a:p>
          <a:p>
            <a:r>
              <a:rPr kumimoji="1" lang="en-US" altLang="ja-JP" dirty="0" smtClean="0"/>
              <a:t>So far RAN4 identified the following carrier aggregations have the low band mixing problem.</a:t>
            </a:r>
          </a:p>
          <a:p>
            <a:pPr lvl="1"/>
            <a:r>
              <a:rPr kumimoji="1" lang="en-US" altLang="ja-JP" dirty="0" smtClean="0"/>
              <a:t>CA_26A-41A</a:t>
            </a:r>
          </a:p>
          <a:p>
            <a:pPr lvl="1"/>
            <a:r>
              <a:rPr kumimoji="1" lang="en-US" altLang="ja-JP" dirty="0" smtClean="0"/>
              <a:t>CA_28A-40A</a:t>
            </a:r>
          </a:p>
          <a:p>
            <a:pPr lvl="1"/>
            <a:r>
              <a:rPr kumimoji="1" lang="en-US" altLang="ja-JP" dirty="0" smtClean="0"/>
              <a:t>CA_20A-</a:t>
            </a:r>
            <a:r>
              <a:rPr kumimoji="1" lang="en-US" altLang="ja-JP" dirty="0" smtClean="0"/>
              <a:t>40A</a:t>
            </a:r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69BC1F-7649-41C5-89CD-C8001ED7C6A6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8712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Possible Options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750679"/>
              </p:ext>
            </p:extLst>
          </p:nvPr>
        </p:nvGraphicFramePr>
        <p:xfrm>
          <a:off x="190295" y="2149790"/>
          <a:ext cx="8776132" cy="3718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8907"/>
                <a:gridCol w="3221545"/>
                <a:gridCol w="4295680"/>
              </a:tblGrid>
              <a:tr h="25046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/>
                        <a:t>#</a:t>
                      </a:r>
                      <a:endParaRPr kumimoji="1" lang="ja-JP" altLang="en-US" sz="28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/>
                        <a:t>Handling of TS</a:t>
                      </a:r>
                      <a:endParaRPr kumimoji="1" lang="ja-JP" altLang="en-US" sz="28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2800" dirty="0" smtClean="0"/>
                        <a:t>Comments</a:t>
                      </a:r>
                      <a:endParaRPr kumimoji="1" lang="ja-JP" altLang="en-US" sz="28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FF"/>
                    </a:solidFill>
                  </a:tcPr>
                </a:tc>
              </a:tr>
              <a:tr h="757640"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Option 1</a:t>
                      </a:r>
                      <a:endParaRPr kumimoji="1" lang="ja-JP" altLang="en-US" sz="24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baseline="0" dirty="0" smtClean="0"/>
                        <a:t>Keep current spec.</a:t>
                      </a:r>
                    </a:p>
                    <a:p>
                      <a:r>
                        <a:rPr kumimoji="1" lang="en-US" altLang="ja-JP" sz="2400" baseline="0" dirty="0" smtClean="0">
                          <a:sym typeface="Wingdings"/>
                        </a:rPr>
                        <a:t> No MSD due to HMI.</a:t>
                      </a:r>
                      <a:endParaRPr kumimoji="1" lang="ja-JP" altLang="en-US" sz="24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Implementation</a:t>
                      </a:r>
                      <a:r>
                        <a:rPr kumimoji="1" lang="en-US" altLang="ja-JP" sz="2400" baseline="0" dirty="0" smtClean="0"/>
                        <a:t> is limited.  Certain L/O will not be allowed.</a:t>
                      </a:r>
                      <a:endParaRPr kumimoji="1" lang="ja-JP" altLang="en-US" sz="24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57640"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Option 2</a:t>
                      </a:r>
                      <a:endParaRPr kumimoji="1" lang="ja-JP" altLang="en-US" sz="24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No MSD but add</a:t>
                      </a:r>
                      <a:r>
                        <a:rPr kumimoji="1" lang="en-US" altLang="ja-JP" sz="2400" baseline="0" dirty="0" smtClean="0"/>
                        <a:t> note into TS.</a:t>
                      </a:r>
                      <a:endParaRPr kumimoji="1" lang="ja-JP" altLang="en-US" sz="24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Allow</a:t>
                      </a:r>
                      <a:r>
                        <a:rPr kumimoji="1" lang="en-US" altLang="ja-JP" sz="2400" baseline="0" dirty="0" smtClean="0"/>
                        <a:t> f</a:t>
                      </a:r>
                      <a:r>
                        <a:rPr kumimoji="1" lang="en-US" altLang="ja-JP" sz="2400" dirty="0" smtClean="0"/>
                        <a:t>lexible Implementation</a:t>
                      </a:r>
                      <a:r>
                        <a:rPr kumimoji="1" lang="en-US" altLang="ja-JP" sz="2400" baseline="0" dirty="0" smtClean="0"/>
                        <a:t>. </a:t>
                      </a:r>
                      <a:br>
                        <a:rPr kumimoji="1" lang="en-US" altLang="ja-JP" sz="2400" baseline="0" dirty="0" smtClean="0"/>
                      </a:br>
                      <a:r>
                        <a:rPr kumimoji="1" lang="en-US" altLang="ja-JP" sz="2400" baseline="0" dirty="0" smtClean="0">
                          <a:sym typeface="Wingdings"/>
                        </a:rPr>
                        <a:t> Note will be</a:t>
                      </a:r>
                      <a:r>
                        <a:rPr kumimoji="1" lang="en-US" altLang="ja-JP" sz="2400" baseline="0" dirty="0" smtClean="0"/>
                        <a:t> “</a:t>
                      </a:r>
                      <a:r>
                        <a:rPr kumimoji="1" lang="en-US" altLang="ja-JP" sz="2400" i="1" u="sng" baseline="0" dirty="0" smtClean="0">
                          <a:latin typeface="Times"/>
                          <a:cs typeface="Times"/>
                        </a:rPr>
                        <a:t>RAN5 can skip MSD tests due to HMI</a:t>
                      </a:r>
                      <a:r>
                        <a:rPr kumimoji="1" lang="en-US" altLang="ja-JP" sz="2400" i="0" u="none" baseline="0" dirty="0" smtClean="0">
                          <a:latin typeface="+mn-lt"/>
                          <a:cs typeface="+mn-cs"/>
                        </a:rPr>
                        <a:t>”</a:t>
                      </a:r>
                      <a:r>
                        <a:rPr kumimoji="1" lang="en-US" altLang="ja-JP" sz="2400" baseline="0" dirty="0" smtClean="0"/>
                        <a:t>.</a:t>
                      </a:r>
                      <a:endParaRPr kumimoji="1" lang="ja-JP" altLang="en-US" sz="24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57640"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Option 3</a:t>
                      </a:r>
                      <a:endParaRPr kumimoji="1" lang="ja-JP" altLang="en-US" sz="24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Specify MSD due</a:t>
                      </a:r>
                      <a:r>
                        <a:rPr kumimoji="1" lang="en-US" altLang="ja-JP" sz="2400" baseline="0" dirty="0" smtClean="0"/>
                        <a:t> to HMI into TS and RAN5 performs MSD tests.</a:t>
                      </a:r>
                      <a:endParaRPr kumimoji="1" lang="ja-JP" altLang="en-US" sz="24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 smtClean="0"/>
                        <a:t>MSD will be</a:t>
                      </a:r>
                      <a:r>
                        <a:rPr kumimoji="1" lang="en-US" altLang="ja-JP" sz="2400" baseline="0" dirty="0" smtClean="0"/>
                        <a:t> large (~40 dB).  It seems meaningless to capture so large MSD into TS.</a:t>
                      </a:r>
                      <a:endParaRPr kumimoji="1" lang="ja-JP" altLang="en-US" sz="2400" dirty="0"/>
                    </a:p>
                  </a:txBody>
                  <a:tcPr marL="36000" marR="3600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正方形/長方形 4"/>
          <p:cNvSpPr/>
          <p:nvPr/>
        </p:nvSpPr>
        <p:spPr>
          <a:xfrm>
            <a:off x="0" y="1414388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2800" dirty="0" smtClean="0"/>
              <a:t>* HMI: Harmonic Mixing Issue</a:t>
            </a:r>
            <a:endParaRPr lang="ja-JP" altLang="en-US" sz="28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954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Way Forward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en-US" altLang="ja-JP" dirty="0" smtClean="0"/>
              <a:t>KDDI proposes to approve Option 2.</a:t>
            </a:r>
          </a:p>
          <a:p>
            <a:endParaRPr lang="en-US" altLang="ja-JP" dirty="0"/>
          </a:p>
          <a:p>
            <a:r>
              <a:rPr lang="en-US" altLang="ja-JP" dirty="0" smtClean="0"/>
              <a:t>How to choose L/O is depending on vendors’ policy and is clearly out of scope of 3GPP.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On the other hand, 3GPP specification should not impose single type of implementation.  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en-US" altLang="ja-JP" dirty="0" smtClean="0"/>
              <a:t>MSD </a:t>
            </a:r>
            <a:r>
              <a:rPr lang="en-US" altLang="ja-JP" dirty="0" smtClean="0"/>
              <a:t>would be</a:t>
            </a:r>
            <a:r>
              <a:rPr kumimoji="1" lang="en-US" altLang="ja-JP" dirty="0" smtClean="0"/>
              <a:t> too large.  It may not be beneficial to capture into TS and be tested.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2EC179-A944-FB48-98A6-694221B5FC8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754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</TotalTime>
  <Words>227</Words>
  <Application>Microsoft Macintosh PowerPoint</Application>
  <PresentationFormat>画面に合わせる (4:3)</PresentationFormat>
  <Paragraphs>41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ホワイト</vt:lpstr>
      <vt:lpstr>Way Forward on how to handle harmonic mixing in RAN4</vt:lpstr>
      <vt:lpstr>Background</vt:lpstr>
      <vt:lpstr>Possible Options</vt:lpstr>
      <vt:lpstr>Way Forward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how to handle harmonic mixing in RAN4</dc:title>
  <dc:creator>尾原 誠明</dc:creator>
  <cp:lastModifiedBy>尾原 誠明</cp:lastModifiedBy>
  <cp:revision>10</cp:revision>
  <dcterms:created xsi:type="dcterms:W3CDTF">2015-10-14T16:32:09Z</dcterms:created>
  <dcterms:modified xsi:type="dcterms:W3CDTF">2015-10-16T06:34:40Z</dcterms:modified>
</cp:coreProperties>
</file>