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5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y Boudreau" initials="GB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0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96" d="100"/>
          <a:sy n="96" d="100"/>
        </p:scale>
        <p:origin x="-828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18648" cy="1658615"/>
          </a:xfrm>
        </p:spPr>
        <p:txBody>
          <a:bodyPr>
            <a:normAutofit fontScale="90000"/>
          </a:bodyPr>
          <a:lstStyle/>
          <a:p>
            <a:r>
              <a:rPr lang="en-GB" altLang="zh-CN" b="1" dirty="0" smtClean="0"/>
              <a:t>Way forward on eD2D : </a:t>
            </a:r>
            <a:br>
              <a:rPr lang="en-GB" altLang="zh-CN" b="1" dirty="0" smtClean="0"/>
            </a:br>
            <a:r>
              <a:rPr lang="en-GB" altLang="zh-CN" b="1" dirty="0" smtClean="0"/>
              <a:t>General aspect and TX requirements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484712"/>
            <a:ext cx="6400800" cy="1248544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LG </a:t>
            </a:r>
            <a:r>
              <a:rPr lang="en-US" altLang="zh-CN" dirty="0" smtClean="0">
                <a:solidFill>
                  <a:schemeClr val="tx1"/>
                </a:solidFill>
              </a:rPr>
              <a:t>Electronics, </a:t>
            </a:r>
            <a:r>
              <a:rPr lang="en-US" altLang="zh-CN" dirty="0" smtClean="0">
                <a:solidFill>
                  <a:schemeClr val="tx1"/>
                </a:solidFill>
              </a:rPr>
              <a:t>Qualcomm </a:t>
            </a:r>
            <a:r>
              <a:rPr lang="en-US" altLang="zh-CN" dirty="0" smtClean="0">
                <a:solidFill>
                  <a:schemeClr val="tx1"/>
                </a:solidFill>
              </a:rPr>
              <a:t>Inc., </a:t>
            </a:r>
            <a:r>
              <a:rPr lang="en-US" altLang="zh-CN" dirty="0" smtClean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76BIS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R4-156858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Sophia </a:t>
            </a:r>
            <a:r>
              <a:rPr kumimoji="0" lang="en-GB" altLang="zh-CN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Antipolis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France,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October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000" dirty="0"/>
              <a:t>B</a:t>
            </a:r>
            <a:r>
              <a:rPr lang="en-US" sz="4000" dirty="0" smtClean="0"/>
              <a:t>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400600"/>
          </a:xfrm>
        </p:spPr>
        <p:txBody>
          <a:bodyPr>
            <a:normAutofit/>
          </a:bodyPr>
          <a:lstStyle/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has been agreed that, </a:t>
            </a:r>
            <a:r>
              <a:rPr lang="en-US" dirty="0" smtClean="0"/>
              <a:t>eD2D for MCC (Multiple Component Carrier) operation should be completed in Rel-13 time frame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r>
              <a:rPr lang="en-US" dirty="0" smtClean="0"/>
              <a:t>RAN4 already agreed two example band combinations for WAN-D2D operation as follow,</a:t>
            </a:r>
          </a:p>
          <a:p>
            <a:pPr lvl="3"/>
            <a:r>
              <a:rPr lang="en-US" altLang="ko-KR" sz="2800" dirty="0"/>
              <a:t>B2(D2D)+B4(WAN) </a:t>
            </a:r>
            <a:endParaRPr lang="ko-KR" altLang="ko-KR" sz="2800" dirty="0"/>
          </a:p>
          <a:p>
            <a:pPr lvl="3"/>
            <a:r>
              <a:rPr lang="en-US" altLang="ko-KR" sz="2800" dirty="0"/>
              <a:t>B28(D2D)+B1(WAN) </a:t>
            </a:r>
            <a:endParaRPr lang="en-US" dirty="0"/>
          </a:p>
          <a:p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General aspects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95590"/>
            <a:ext cx="8229600" cy="557377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For the operating bands </a:t>
            </a:r>
            <a:r>
              <a:rPr lang="en-US" altLang="ko-KR" dirty="0" smtClean="0"/>
              <a:t>supported for </a:t>
            </a:r>
            <a:r>
              <a:rPr lang="en-US" altLang="ko-KR" dirty="0"/>
              <a:t>simultaneous </a:t>
            </a:r>
            <a:r>
              <a:rPr lang="en-US" altLang="ko-KR" dirty="0" smtClean="0"/>
              <a:t>D2D-WAN transmissions the following ProSe/E-UTRA combinations apply.</a:t>
            </a:r>
          </a:p>
          <a:p>
            <a:pPr lvl="0"/>
            <a:endParaRPr lang="en-US" altLang="ko-KR" dirty="0"/>
          </a:p>
          <a:p>
            <a:pPr marL="0" lvl="0" indent="0">
              <a:buNone/>
            </a:pPr>
            <a:endParaRPr lang="en-US" altLang="ko-KR" dirty="0" smtClean="0"/>
          </a:p>
          <a:p>
            <a:pPr lvl="0"/>
            <a:endParaRPr lang="en-US" altLang="ko-KR" dirty="0" smtClean="0"/>
          </a:p>
          <a:p>
            <a:pPr lvl="0"/>
            <a:endParaRPr lang="en-US" altLang="ko-KR" dirty="0"/>
          </a:p>
          <a:p>
            <a:pPr lvl="0"/>
            <a:r>
              <a:rPr lang="en-US" altLang="ko-KR" dirty="0" smtClean="0"/>
              <a:t>For E-UTRA WAN CA operation the uplink is assigned to one E-UTRA band </a:t>
            </a:r>
            <a:endParaRPr lang="en-US" altLang="ko-KR" dirty="0"/>
          </a:p>
          <a:p>
            <a:pPr marL="0" lvl="0" indent="0">
              <a:buNone/>
            </a:pPr>
            <a:endParaRPr lang="sv-SE" dirty="0"/>
          </a:p>
          <a:p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766072"/>
              </p:ext>
            </p:extLst>
          </p:nvPr>
        </p:nvGraphicFramePr>
        <p:xfrm>
          <a:off x="1763688" y="2887622"/>
          <a:ext cx="5616624" cy="1693506"/>
        </p:xfrm>
        <a:graphic>
          <a:graphicData uri="http://schemas.openxmlformats.org/drawingml/2006/table">
            <a:tbl>
              <a:tblPr firstRow="1" firstCol="1" bandRow="1"/>
              <a:tblGrid>
                <a:gridCol w="2808312"/>
                <a:gridCol w="2808312"/>
              </a:tblGrid>
              <a:tr h="596226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Arial"/>
                        </a:rPr>
                        <a:t>E‑UTRA ProSe </a:t>
                      </a:r>
                      <a:r>
                        <a:rPr lang="en-GB" sz="1800" u="sng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Arial"/>
                        </a:rPr>
                        <a:t>Band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Arial"/>
                        </a:rPr>
                        <a:t>E‑UTRA operating Band/E-UTRA CA operating </a:t>
                      </a:r>
                      <a:r>
                        <a:rPr lang="en-GB" sz="1800" u="sng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Arial"/>
                        </a:rPr>
                        <a:t>Band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989"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</a:rPr>
                        <a:t>2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9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u="sng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</a:rPr>
                        <a:t>CA_2-4</a:t>
                      </a:r>
                      <a:endParaRPr lang="ko-KR" sz="1800" strike="sngStrike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989"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</a:rPr>
                        <a:t>28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9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800" u="sng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</a:rPr>
                        <a:t>CA_1-28</a:t>
                      </a:r>
                      <a:endParaRPr lang="ko-KR" sz="1800" strike="sngStrike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578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TX requirements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95590"/>
            <a:ext cx="8229600" cy="557377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For Rel-13 eD2D </a:t>
            </a:r>
            <a:r>
              <a:rPr lang="en-US" altLang="ko-KR" sz="2800" dirty="0" smtClean="0"/>
              <a:t>simultaneous WAN-</a:t>
            </a:r>
            <a:r>
              <a:rPr lang="en-US" sz="2800" dirty="0" smtClean="0"/>
              <a:t>D2D on separate bands, dual</a:t>
            </a:r>
            <a:r>
              <a:rPr lang="en-US" altLang="ko-KR" sz="2800" dirty="0" smtClean="0"/>
              <a:t> uplink </a:t>
            </a:r>
            <a:r>
              <a:rPr lang="en-US" altLang="ko-KR" sz="2800" dirty="0"/>
              <a:t>inter-band </a:t>
            </a:r>
            <a:r>
              <a:rPr lang="en-US" altLang="ko-KR" sz="2800" dirty="0" smtClean="0"/>
              <a:t>CA </a:t>
            </a:r>
            <a:r>
              <a:rPr lang="en-US" altLang="ko-KR" sz="2800" dirty="0"/>
              <a:t>TX requirements </a:t>
            </a:r>
            <a:r>
              <a:rPr lang="en-US" altLang="ko-KR" sz="2800" dirty="0" smtClean="0"/>
              <a:t>shall be </a:t>
            </a:r>
            <a:r>
              <a:rPr lang="en-US" sz="2800" dirty="0" smtClean="0"/>
              <a:t>reused.</a:t>
            </a:r>
          </a:p>
          <a:p>
            <a:pPr lvl="1"/>
            <a:r>
              <a:rPr lang="en-US" altLang="ko-KR" sz="2400" dirty="0"/>
              <a:t>The transmit requirements for E-UTRA shall apply for the transmissions on E-UTRA carrier</a:t>
            </a:r>
          </a:p>
          <a:p>
            <a:pPr lvl="1"/>
            <a:r>
              <a:rPr lang="en-US" altLang="ko-KR" sz="2400" dirty="0" smtClean="0"/>
              <a:t>The </a:t>
            </a:r>
            <a:r>
              <a:rPr lang="en-US" altLang="ko-KR" sz="2400" dirty="0"/>
              <a:t>transmit requirements for Rel-12 ProSe shall apply for the transmissions on ProSe </a:t>
            </a:r>
            <a:r>
              <a:rPr lang="en-US" altLang="ko-KR" sz="2400" dirty="0" smtClean="0"/>
              <a:t>carrier</a:t>
            </a:r>
          </a:p>
          <a:p>
            <a:pPr lvl="1"/>
            <a:endParaRPr lang="en-US" sz="2400" dirty="0" smtClean="0"/>
          </a:p>
          <a:p>
            <a:r>
              <a:rPr lang="en-GB" altLang="ko-KR" sz="2800" dirty="0">
                <a:sym typeface="Symbol"/>
              </a:rPr>
              <a:t></a:t>
            </a:r>
            <a:r>
              <a:rPr lang="en-GB" altLang="ko-KR" sz="2800" dirty="0" err="1" smtClean="0"/>
              <a:t>T</a:t>
            </a:r>
            <a:r>
              <a:rPr lang="en-GB" altLang="ko-KR" sz="2800" baseline="-25000" dirty="0" err="1" smtClean="0"/>
              <a:t>ProSe</a:t>
            </a:r>
            <a:r>
              <a:rPr lang="en-GB" altLang="ko-KR" sz="2800" dirty="0"/>
              <a:t> </a:t>
            </a:r>
            <a:r>
              <a:rPr lang="en-GB" altLang="ko-KR" sz="2800" dirty="0" smtClean="0"/>
              <a:t>(as agreed in Rel-12) should also be addressed in the Pcmax equations for legacy CA</a:t>
            </a:r>
            <a:r>
              <a:rPr lang="en-US" altLang="ko-KR" sz="2800" dirty="0"/>
              <a:t>.</a:t>
            </a:r>
            <a:endParaRPr lang="sv-SE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04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References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[1] R4-156116, “</a:t>
            </a:r>
            <a:r>
              <a:rPr lang="en-GB" altLang="ko-KR" dirty="0" smtClean="0"/>
              <a:t>General </a:t>
            </a:r>
            <a:r>
              <a:rPr lang="en-GB" altLang="ko-KR" dirty="0" err="1"/>
              <a:t>Tx</a:t>
            </a:r>
            <a:r>
              <a:rPr lang="en-GB" altLang="ko-KR" dirty="0"/>
              <a:t>/Rx requirements for D2D-WAN simultaneous transmission</a:t>
            </a:r>
            <a:r>
              <a:rPr lang="en-US" dirty="0" smtClean="0"/>
              <a:t>,” Source: LG Electronics </a:t>
            </a:r>
            <a:endParaRPr lang="sv-SE" dirty="0"/>
          </a:p>
          <a:p>
            <a:pPr lvl="0"/>
            <a:r>
              <a:rPr lang="en-US" dirty="0" smtClean="0"/>
              <a:t>[2]R4-155869, “</a:t>
            </a:r>
            <a:r>
              <a:rPr lang="en-GB" altLang="ko-KR" dirty="0" smtClean="0"/>
              <a:t>D2D </a:t>
            </a:r>
            <a:r>
              <a:rPr lang="en-GB" altLang="ko-KR" dirty="0"/>
              <a:t>UE RF Requirements for Multiple Carriers</a:t>
            </a:r>
            <a:r>
              <a:rPr lang="en-US" dirty="0" smtClean="0"/>
              <a:t>,” </a:t>
            </a:r>
            <a:r>
              <a:rPr lang="en-US" dirty="0"/>
              <a:t>Source: </a:t>
            </a:r>
            <a:r>
              <a:rPr lang="en-US" dirty="0" smtClean="0"/>
              <a:t>Ericsson</a:t>
            </a:r>
          </a:p>
          <a:p>
            <a:pPr lvl="0"/>
            <a:r>
              <a:rPr lang="en-US" dirty="0" smtClean="0"/>
              <a:t>[3] R4-155553, “</a:t>
            </a:r>
            <a:r>
              <a:rPr lang="en-GB" altLang="ko-KR" dirty="0" smtClean="0"/>
              <a:t>eD2D </a:t>
            </a:r>
            <a:r>
              <a:rPr lang="en-GB" altLang="ko-KR" dirty="0"/>
              <a:t>RF: </a:t>
            </a:r>
            <a:r>
              <a:rPr lang="en-GB" altLang="ko-KR" dirty="0" err="1"/>
              <a:t>Tx</a:t>
            </a:r>
            <a:r>
              <a:rPr lang="en-GB" altLang="ko-KR" dirty="0"/>
              <a:t> requirements</a:t>
            </a:r>
            <a:r>
              <a:rPr lang="en-US" dirty="0" smtClean="0"/>
              <a:t>,” Source</a:t>
            </a:r>
            <a:r>
              <a:rPr lang="en-US" dirty="0"/>
              <a:t>: </a:t>
            </a:r>
            <a:r>
              <a:rPr lang="en-US" dirty="0" smtClean="0"/>
              <a:t>Qualcomm, Inc.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4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228</Words>
  <Application>Microsoft Office PowerPoint</Application>
  <PresentationFormat>화면 슬라이드 쇼(4:3)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主题</vt:lpstr>
      <vt:lpstr>Way forward on eD2D :  General aspect and TX requirements</vt:lpstr>
      <vt:lpstr>Background</vt:lpstr>
      <vt:lpstr>General aspects</vt:lpstr>
      <vt:lpstr>TX requirements</vt:lpstr>
      <vt:lpstr>References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admin</cp:lastModifiedBy>
  <cp:revision>99</cp:revision>
  <dcterms:created xsi:type="dcterms:W3CDTF">2015-04-22T12:48:09Z</dcterms:created>
  <dcterms:modified xsi:type="dcterms:W3CDTF">2015-10-16T09:05:09Z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  <property fmtid="{D5CDD505-2E9C-101B-9397-08002B2CF9AE}" pid="6" name="_NewReviewCycle">
    <vt:lpwstr/>
  </property>
</Properties>
</file>