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</a:t>
            </a:r>
            <a:r>
              <a:rPr lang="en-US" smtClean="0"/>
              <a:t>Gaps for eMTC</a:t>
            </a:r>
            <a:r>
              <a:rPr lang="en-US" dirty="0" smtClean="0"/>
              <a:t> measurement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R4-156655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011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Sophia-</a:t>
            </a:r>
            <a:r>
              <a:rPr lang="en-US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October 12-16</a:t>
            </a: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763000" cy="4876801"/>
          </a:xfrm>
        </p:spPr>
        <p:txBody>
          <a:bodyPr/>
          <a:lstStyle/>
          <a:p>
            <a:r>
              <a:rPr lang="en-US" dirty="0" smtClean="0"/>
              <a:t>Rel-13 MTC UEs operate under reduced RF bandwidth which may be outside of central 6 PRBs within the serving cell bandwidth. </a:t>
            </a:r>
          </a:p>
          <a:p>
            <a:r>
              <a:rPr lang="en-US" dirty="0" smtClean="0"/>
              <a:t>The PSS/SSS is still transmitted in the central 6 PRBs.</a:t>
            </a:r>
          </a:p>
          <a:p>
            <a:r>
              <a:rPr lang="en-US" dirty="0" smtClean="0"/>
              <a:t>RAN4 has discussed gaps for intra-frequency measurements for Rel-13 MTC UEs.</a:t>
            </a:r>
          </a:p>
        </p:txBody>
      </p:sp>
    </p:spTree>
    <p:extLst>
      <p:ext uri="{BB962C8B-B14F-4D97-AF65-F5344CB8AC3E}">
        <p14:creationId xmlns:p14="http://schemas.microsoft.com/office/powerpoint/2010/main" val="359342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Proposal for Rel-13 MTC 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067800" cy="5181600"/>
          </a:xfrm>
        </p:spPr>
        <p:txBody>
          <a:bodyPr>
            <a:normAutofit/>
          </a:bodyPr>
          <a:lstStyle/>
          <a:p>
            <a:r>
              <a:rPr lang="en-US" dirty="0"/>
              <a:t>RAN4 has identified the need to </a:t>
            </a:r>
            <a:r>
              <a:rPr lang="en-US" dirty="0" smtClean="0"/>
              <a:t>use measurement </a:t>
            </a:r>
            <a:r>
              <a:rPr lang="en-US" dirty="0"/>
              <a:t>gaps for </a:t>
            </a:r>
            <a:r>
              <a:rPr lang="en-US" dirty="0" smtClean="0"/>
              <a:t>performing intra-frequency measurements.</a:t>
            </a:r>
          </a:p>
          <a:p>
            <a:r>
              <a:rPr lang="en-US" dirty="0"/>
              <a:t>It is proposed that </a:t>
            </a:r>
            <a:r>
              <a:rPr lang="en-US" dirty="0" smtClean="0"/>
              <a:t>gaps are used to enable the </a:t>
            </a:r>
            <a:r>
              <a:rPr lang="en-US" dirty="0"/>
              <a:t>UE to retune to central 6 PRBs to perform intra-frequency measurements. </a:t>
            </a:r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21131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109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Gaps for eMTC measurement</vt:lpstr>
      <vt:lpstr>Background</vt:lpstr>
      <vt:lpstr>Proposal for Rel-13 MTC UEs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Santhan Thangarasa</cp:lastModifiedBy>
  <cp:revision>76</cp:revision>
  <dcterms:created xsi:type="dcterms:W3CDTF">2006-08-16T00:00:00Z</dcterms:created>
  <dcterms:modified xsi:type="dcterms:W3CDTF">2015-10-16T08:55:05Z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