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Way forward on SSTD measurement accuracy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r>
              <a:rPr lang="en-US" altLang="zh-CN" smtClean="0"/>
              <a:t>, </a:t>
            </a:r>
            <a:r>
              <a:rPr lang="en-US" altLang="zh-CN" smtClean="0"/>
              <a:t>Intel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#76bis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R4-156640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Sophia</a:t>
            </a:r>
            <a:r>
              <a:rPr kumimoji="0" lang="en-GB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Anti-Polis, France,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October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SFN and Subframe Timing Difference (SSTD) measurement has three parts</a:t>
            </a:r>
          </a:p>
          <a:p>
            <a:pPr lvl="1"/>
            <a:r>
              <a:rPr lang="en-US" dirty="0" smtClean="0"/>
              <a:t>SFN offset measurement</a:t>
            </a:r>
          </a:p>
          <a:p>
            <a:pPr lvl="1"/>
            <a:r>
              <a:rPr lang="en-US" dirty="0" smtClean="0"/>
              <a:t>Frame boundary offset measurement</a:t>
            </a:r>
          </a:p>
          <a:p>
            <a:pPr lvl="1"/>
            <a:r>
              <a:rPr lang="en-US" dirty="0" smtClean="0"/>
              <a:t>Subframe timing boundary offset</a:t>
            </a:r>
          </a:p>
          <a:p>
            <a:pPr lvl="1"/>
            <a:endParaRPr lang="en-US" dirty="0"/>
          </a:p>
          <a:p>
            <a:r>
              <a:rPr lang="en-US" dirty="0" smtClean="0"/>
              <a:t>The accuracy requirements in the next slide only corresponds to subframe timing boundary offset measurement.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063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 fontScale="62500" lnSpcReduction="20000"/>
          </a:bodyPr>
          <a:lstStyle/>
          <a:p>
            <a:r>
              <a:rPr lang="en-GB" i="1" dirty="0" smtClean="0"/>
              <a:t>Subframe </a:t>
            </a:r>
            <a:r>
              <a:rPr lang="en-GB" i="1" dirty="0"/>
              <a:t>timing boundary offset accuracy requirements are to be based on existing timing accuracy requirements for initial transmission, where for the neighbour cell/</a:t>
            </a:r>
            <a:r>
              <a:rPr lang="en-GB" i="1" dirty="0" err="1"/>
              <a:t>PSCell</a:t>
            </a:r>
            <a:r>
              <a:rPr lang="en-GB" i="1" dirty="0"/>
              <a:t> a DL system bandwidth of 1.4 MHz shall be assumed.</a:t>
            </a:r>
            <a:endParaRPr lang="sv-SE" dirty="0"/>
          </a:p>
          <a:p>
            <a:endParaRPr lang="en-GB" i="1" dirty="0" smtClean="0"/>
          </a:p>
          <a:p>
            <a:r>
              <a:rPr lang="en-GB" i="1" dirty="0" smtClean="0"/>
              <a:t>Subframe </a:t>
            </a:r>
            <a:r>
              <a:rPr lang="en-GB" i="1" dirty="0"/>
              <a:t>timing boundary offset accuracy requirements are to take into account tolerances both for PCell and the neighbour cell/</a:t>
            </a:r>
            <a:r>
              <a:rPr lang="en-GB" i="1" dirty="0" err="1"/>
              <a:t>PSCell</a:t>
            </a:r>
            <a:r>
              <a:rPr lang="en-GB" i="1" dirty="0"/>
              <a:t>, as well as the bandwidth of the PCell.</a:t>
            </a:r>
            <a:endParaRPr lang="sv-SE" dirty="0"/>
          </a:p>
          <a:p>
            <a:endParaRPr lang="en-GB" i="1" dirty="0" smtClean="0"/>
          </a:p>
          <a:p>
            <a:r>
              <a:rPr lang="en-GB" i="1" dirty="0" smtClean="0"/>
              <a:t>The </a:t>
            </a:r>
            <a:r>
              <a:rPr lang="en-GB" i="1" dirty="0"/>
              <a:t>UE requirements on accuracy of estimated Subframe timing boundary offset between PCell and a candidate </a:t>
            </a:r>
            <a:r>
              <a:rPr lang="en-GB" i="1" dirty="0" err="1"/>
              <a:t>PSCell</a:t>
            </a:r>
            <a:r>
              <a:rPr lang="en-GB" i="1" dirty="0"/>
              <a:t> shall depend on the bandwidth of the PCell (reference cell), e.g.</a:t>
            </a:r>
            <a:endParaRPr lang="sv-SE" dirty="0"/>
          </a:p>
          <a:p>
            <a:pPr lvl="1"/>
            <a:r>
              <a:rPr lang="en-GB" i="1" dirty="0"/>
              <a:t>±48Ts (±1.6µs) when the DL system bandwidth of the PCell is 1.4 MHz, and</a:t>
            </a:r>
            <a:endParaRPr lang="sv-SE" dirty="0"/>
          </a:p>
          <a:p>
            <a:pPr lvl="1"/>
            <a:r>
              <a:rPr lang="en-GB" i="1" dirty="0"/>
              <a:t>±36Ts (±1.2µs) when the DL system bandwidth of the PCell is 3 MHz or wider.</a:t>
            </a:r>
            <a:endParaRPr lang="sv-SE" dirty="0"/>
          </a:p>
          <a:p>
            <a:endParaRPr lang="en-GB" i="1" dirty="0" smtClean="0"/>
          </a:p>
          <a:p>
            <a:r>
              <a:rPr lang="en-GB" i="1" dirty="0" smtClean="0"/>
              <a:t>The </a:t>
            </a:r>
            <a:r>
              <a:rPr lang="en-GB" i="1" dirty="0"/>
              <a:t>requirements on accuracy of estimated Subframe timing boundary offset is to be applicable under the side condition </a:t>
            </a:r>
            <a:r>
              <a:rPr lang="en-GB" i="1" dirty="0" err="1"/>
              <a:t>Ês</a:t>
            </a:r>
            <a:r>
              <a:rPr lang="en-GB" i="1" dirty="0"/>
              <a:t>/</a:t>
            </a:r>
            <a:r>
              <a:rPr lang="en-GB" i="1" dirty="0" err="1"/>
              <a:t>Iot</a:t>
            </a:r>
            <a:r>
              <a:rPr lang="en-GB" i="1" dirty="0"/>
              <a:t> ≥ -3dB. 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</TotalTime>
  <Words>212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SSTD measurement accuracy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75</cp:revision>
  <dcterms:created xsi:type="dcterms:W3CDTF">2015-04-22T12:48:09Z</dcterms:created>
  <dcterms:modified xsi:type="dcterms:W3CDTF">2015-10-16T08:08:55Z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</Properties>
</file>