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 definition for LAA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Ericsson, Qualcomm, Nokia Networks, Intel, Sony Mobile, T-Mobile USA, Deutsche Telekom, Verizon Wireless, LG Electronics, </a:t>
            </a:r>
            <a:r>
              <a:rPr lang="en-US" altLang="zh-CN" dirty="0" err="1" smtClean="0"/>
              <a:t>MediaTek</a:t>
            </a:r>
            <a:r>
              <a:rPr lang="en-US" altLang="zh-CN" smtClean="0"/>
              <a:t> Inc</a:t>
            </a:r>
            <a:r>
              <a:rPr lang="en-US" altLang="zh-CN" smtClean="0"/>
              <a:t>. 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R4-156280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 Anti-Polis,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has been agreed that, RAN4 will </a:t>
            </a:r>
            <a:r>
              <a:rPr lang="en-GB" dirty="0" smtClean="0"/>
              <a:t>define </a:t>
            </a:r>
            <a:r>
              <a:rPr lang="en-GB" dirty="0"/>
              <a:t>5 GHz unlicensed LAA band with frequency limits 5150 – 5925 </a:t>
            </a:r>
            <a:r>
              <a:rPr lang="en-GB" dirty="0" smtClean="0"/>
              <a:t>MHz [1].</a:t>
            </a:r>
          </a:p>
          <a:p>
            <a:r>
              <a:rPr lang="en-US" dirty="0"/>
              <a:t>Regarding the number of bands in 5GHz spectrum, there are two options, </a:t>
            </a:r>
          </a:p>
          <a:p>
            <a:pPr lvl="1"/>
            <a:r>
              <a:rPr lang="en-US" dirty="0" smtClean="0"/>
              <a:t>either </a:t>
            </a:r>
            <a:r>
              <a:rPr lang="en-US" dirty="0"/>
              <a:t>to define one single band across the available spectrum in 5GHz, as outlined in </a:t>
            </a:r>
            <a:r>
              <a:rPr lang="en-US" dirty="0" smtClean="0"/>
              <a:t>[2], [4], </a:t>
            </a:r>
          </a:p>
          <a:p>
            <a:pPr lvl="1"/>
            <a:r>
              <a:rPr lang="en-US" dirty="0" smtClean="0"/>
              <a:t>or </a:t>
            </a:r>
            <a:r>
              <a:rPr lang="en-US" dirty="0"/>
              <a:t>to define several bands inside 5GHz spectrum for unlicensed usage of LTE </a:t>
            </a:r>
            <a:r>
              <a:rPr lang="en-US" dirty="0" smtClean="0"/>
              <a:t>[3].</a:t>
            </a:r>
            <a:endParaRPr lang="en-US" dirty="0"/>
          </a:p>
          <a:p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3582"/>
            <a:ext cx="8229600" cy="5573770"/>
          </a:xfrm>
        </p:spPr>
        <p:txBody>
          <a:bodyPr>
            <a:normAutofit fontScale="85000" lnSpcReduction="10000"/>
          </a:bodyPr>
          <a:lstStyle/>
          <a:p>
            <a:endParaRPr lang="en-US" altLang="zh-CN" dirty="0" smtClean="0"/>
          </a:p>
          <a:p>
            <a:pPr lvl="0"/>
            <a:r>
              <a:rPr lang="en-US" dirty="0" smtClean="0"/>
              <a:t>1) LAA </a:t>
            </a:r>
            <a:r>
              <a:rPr lang="en-US" dirty="0"/>
              <a:t>operation is defined with a single operating band with the frequency range of 5150-5925 </a:t>
            </a:r>
            <a:r>
              <a:rPr lang="en-US" dirty="0" err="1" smtClean="0"/>
              <a:t>MHz.</a:t>
            </a:r>
            <a:r>
              <a:rPr lang="en-US" dirty="0" smtClean="0"/>
              <a:t> </a:t>
            </a:r>
            <a:endParaRPr lang="sv-SE" dirty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2) If </a:t>
            </a:r>
            <a:r>
              <a:rPr lang="en-US" dirty="0"/>
              <a:t>needed, sub-bands can be introduced in the BS specification in order to reflect specific regulatory </a:t>
            </a:r>
            <a:r>
              <a:rPr lang="en-US" dirty="0" smtClean="0"/>
              <a:t>requirements.</a:t>
            </a:r>
            <a:endParaRPr lang="sv-SE" dirty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en-US" altLang="zh-CN" dirty="0"/>
              <a:t>) The duplex method for 5GHz unlicensed </a:t>
            </a:r>
            <a:r>
              <a:rPr lang="en-US" altLang="zh-CN" dirty="0" smtClean="0"/>
              <a:t>band </a:t>
            </a:r>
            <a:r>
              <a:rPr lang="en-US" altLang="zh-CN" dirty="0"/>
              <a:t>will be TDD </a:t>
            </a:r>
            <a:r>
              <a:rPr lang="en-US" altLang="zh-CN" dirty="0" smtClean="0"/>
              <a:t>subject to RAN1 design of new frame structure. </a:t>
            </a:r>
          </a:p>
          <a:p>
            <a:pPr lvl="1"/>
            <a:r>
              <a:rPr lang="en-US" altLang="zh-CN" dirty="0" smtClean="0"/>
              <a:t>UL requirements are not defined in this version of specifications.</a:t>
            </a:r>
            <a:r>
              <a:rPr lang="en-US" altLang="zh-CN" dirty="0"/>
              <a:t>	</a:t>
            </a:r>
          </a:p>
          <a:p>
            <a:pPr lvl="0"/>
            <a:endParaRPr lang="sv-SE" dirty="0" smtClean="0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7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[1] TR 36.889</a:t>
            </a:r>
          </a:p>
          <a:p>
            <a:pPr lvl="0"/>
            <a:r>
              <a:rPr lang="en-US" dirty="0" smtClean="0"/>
              <a:t>[2] R4-154892</a:t>
            </a:r>
            <a:r>
              <a:rPr lang="en-US" dirty="0"/>
              <a:t>, Band plan for unlicensed spectrum in 5GHz, Ericsson, Qualcomm, Intel, Nokia Networks </a:t>
            </a:r>
            <a:endParaRPr lang="sv-SE" dirty="0"/>
          </a:p>
          <a:p>
            <a:pPr lvl="0"/>
            <a:r>
              <a:rPr lang="en-US" dirty="0" smtClean="0"/>
              <a:t>[3]R4-154691</a:t>
            </a:r>
            <a:r>
              <a:rPr lang="en-US" dirty="0"/>
              <a:t>, Further consideration on LAA band plan, Source: </a:t>
            </a:r>
            <a:r>
              <a:rPr lang="en-US" dirty="0" smtClean="0"/>
              <a:t>Huawei</a:t>
            </a:r>
          </a:p>
          <a:p>
            <a:pPr lvl="0"/>
            <a:r>
              <a:rPr lang="en-US" dirty="0"/>
              <a:t>[4] </a:t>
            </a:r>
            <a:r>
              <a:rPr lang="en-US" dirty="0" smtClean="0"/>
              <a:t>R4-154194, Handling </a:t>
            </a:r>
            <a:r>
              <a:rPr lang="en-US" dirty="0"/>
              <a:t>of a new band for LAA 5GHz and </a:t>
            </a:r>
            <a:r>
              <a:rPr lang="en-US" dirty="0" smtClean="0"/>
              <a:t>HTF, Source</a:t>
            </a:r>
            <a:r>
              <a:rPr lang="en-US" dirty="0"/>
              <a:t>: NTT DOCOMO, 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250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 Band definition for LAA operation</vt:lpstr>
      <vt:lpstr>Background</vt:lpstr>
      <vt:lpstr>Way forward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68</cp:revision>
  <dcterms:created xsi:type="dcterms:W3CDTF">2015-04-22T12:48:09Z</dcterms:created>
  <dcterms:modified xsi:type="dcterms:W3CDTF">2015-10-05T19:33:58Z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