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DE715-E799-4037-9053-661AA35318AC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7063F-7AEA-4348-9846-952D6E94826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890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F35DE-EEC0-4097-9FA7-65B6AC0BD30A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49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68C01-6C04-499E-91BE-1FCA7CD2838B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82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47CE-CC67-4A7F-958F-E69F67F15401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6572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39ACE-690B-4380-B17C-3B6A81AF8BA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9956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533FC-D99C-40EB-A1E9-245AA9D28F46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379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1007-0974-4758-84AE-C587CF46C695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026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EC55-384E-4E89-8D16-E5015ACE186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28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4BC38-2106-4F50-9723-2E33517FE5D8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750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DF7D1-F168-4475-8750-1B01A38818C3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3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27CE9-CE82-440C-9D7C-B45206AB828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9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74733-5211-4CFB-B094-D0B97FA6C6D9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20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91C26-C757-4FEA-B0BC-5249033FC5CE}" type="datetime1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9BC1F-7649-41C5-89CD-C8001ED7C6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570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/>
              <a:t>Band 18/Band 26 data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#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6-bis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Sophia Antipolice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France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12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October,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dirty="0" smtClean="0">
                <a:solidFill>
                  <a:sysClr val="windowText" lastClr="000000"/>
                </a:solidFill>
                <a:cs typeface="Arial" charset="0"/>
              </a:rPr>
              <a:t>7.1.2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155860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00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How to specify TRP/TRS requirements in RAN4 has been discussed intensively.</a:t>
            </a:r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en-US" altLang="ja-JP" dirty="0" smtClean="0"/>
              <a:t>As a result, it seems that measurement data on commercial products would be used for standardizing requirements for each band</a:t>
            </a:r>
            <a:r>
              <a:rPr lang="en-GB" altLang="ja-JP" dirty="0" smtClean="0"/>
              <a:t>.</a:t>
            </a:r>
          </a:p>
          <a:p>
            <a:endParaRPr kumimoji="1" lang="en-GB" altLang="ja-JP" dirty="0"/>
          </a:p>
          <a:p>
            <a:r>
              <a:rPr lang="en-GB" altLang="ja-JP" dirty="0" smtClean="0"/>
              <a:t>This contribution provides TRP/TRS data of Band 18/Band 26 commercial products and proposes requirements for these bands.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13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Raw data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371462"/>
              </p:ext>
            </p:extLst>
          </p:nvPr>
        </p:nvGraphicFramePr>
        <p:xfrm>
          <a:off x="1043608" y="3605727"/>
          <a:ext cx="3240360" cy="3053715"/>
        </p:xfrm>
        <a:graphic>
          <a:graphicData uri="http://schemas.openxmlformats.org/drawingml/2006/table">
            <a:tbl>
              <a:tblPr/>
              <a:tblGrid>
                <a:gridCol w="1620180"/>
                <a:gridCol w="1620180"/>
              </a:tblGrid>
              <a:tr h="40611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TRP (</a:t>
                      </a:r>
                      <a:r>
                        <a:rPr lang="en-US" sz="2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dBm</a:t>
                      </a:r>
                      <a:r>
                        <a:rPr lang="en-US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)</a:t>
                      </a:r>
                      <a:endParaRPr lang="en-US" sz="2800" b="1" i="0" u="none" strike="noStrike" dirty="0">
                        <a:solidFill>
                          <a:schemeClr val="bg1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B18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B26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11.04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10.06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12.50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10.71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12.02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11.18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11.92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10.80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611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12.78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11.08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161687"/>
              </p:ext>
            </p:extLst>
          </p:nvPr>
        </p:nvGraphicFramePr>
        <p:xfrm>
          <a:off x="4788024" y="3615645"/>
          <a:ext cx="3240360" cy="3053715"/>
        </p:xfrm>
        <a:graphic>
          <a:graphicData uri="http://schemas.openxmlformats.org/drawingml/2006/table">
            <a:tbl>
              <a:tblPr/>
              <a:tblGrid>
                <a:gridCol w="1620180"/>
                <a:gridCol w="1620180"/>
              </a:tblGrid>
              <a:tr h="32091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TRS (</a:t>
                      </a:r>
                      <a:r>
                        <a:rPr lang="en-US" sz="2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dBm</a:t>
                      </a:r>
                      <a:r>
                        <a:rPr lang="en-US" sz="2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)</a:t>
                      </a:r>
                      <a:endParaRPr lang="en-US" sz="2800" b="1" i="0" u="none" strike="noStrike" dirty="0">
                        <a:solidFill>
                          <a:schemeClr val="bg1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B18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ＭＳ Ｐゴシック"/>
                        </a:rPr>
                        <a:t>B26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</a:t>
                      </a:r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83.42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</a:t>
                      </a:r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82.30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</a:t>
                      </a:r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88.03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-86.02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-85.81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-84.33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-85.75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-84.29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091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</a:t>
                      </a:r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87.20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-</a:t>
                      </a:r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86.04 </a:t>
                      </a:r>
                      <a:endParaRPr lang="en-US" altLang="ja-JP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579296" cy="2620887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Raw data for Band 18/Band 26 are available below.</a:t>
            </a:r>
          </a:p>
          <a:p>
            <a:r>
              <a:rPr lang="en-US" altLang="ja-JP" sz="2800" dirty="0" smtClean="0"/>
              <a:t>So far, five samples are available.  We understand the number of data is not enough to standardize RAN4 requirements.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3003442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CDF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09" y="1439334"/>
            <a:ext cx="4523741" cy="252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773" y="4149080"/>
            <a:ext cx="4558980" cy="252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866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7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Although we understand the number of data is enough, our proposals for Band 18/Band 26 requirements are below based on current measurement data.</a:t>
            </a:r>
          </a:p>
          <a:p>
            <a:r>
              <a:rPr lang="en-US" altLang="ja-JP" dirty="0" smtClean="0"/>
              <a:t>We will input more data in the next meeting to verify below proposals.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573727"/>
              </p:ext>
            </p:extLst>
          </p:nvPr>
        </p:nvGraphicFramePr>
        <p:xfrm>
          <a:off x="1403648" y="4797152"/>
          <a:ext cx="6404293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93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bg1"/>
                          </a:solidFill>
                        </a:rPr>
                        <a:t>E-UTRA bands</a:t>
                      </a:r>
                      <a:endParaRPr kumimoji="1" lang="ja-JP" alt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bg1"/>
                          </a:solidFill>
                        </a:rPr>
                        <a:t>TRP (</a:t>
                      </a:r>
                      <a:r>
                        <a:rPr kumimoji="1" lang="en-US" altLang="ja-JP" sz="2800" dirty="0" err="1" smtClean="0">
                          <a:solidFill>
                            <a:schemeClr val="bg1"/>
                          </a:solidFill>
                        </a:rPr>
                        <a:t>dBm</a:t>
                      </a:r>
                      <a:r>
                        <a:rPr kumimoji="1" lang="en-US" altLang="ja-JP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bg1"/>
                          </a:solidFill>
                        </a:rPr>
                        <a:t>TRS (</a:t>
                      </a:r>
                      <a:r>
                        <a:rPr kumimoji="1" lang="en-US" altLang="ja-JP" sz="2800" dirty="0" err="1" smtClean="0">
                          <a:solidFill>
                            <a:schemeClr val="bg1"/>
                          </a:solidFill>
                        </a:rPr>
                        <a:t>dBm</a:t>
                      </a:r>
                      <a:r>
                        <a:rPr kumimoji="1" lang="en-US" altLang="ja-JP" sz="2800" dirty="0" smtClean="0">
                          <a:solidFill>
                            <a:schemeClr val="bg1"/>
                          </a:solidFill>
                        </a:rPr>
                        <a:t>)</a:t>
                      </a:r>
                      <a:endParaRPr kumimoji="1" lang="ja-JP" alt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Band 18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11.0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-83.0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Band 26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10.0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</a:rPr>
                        <a:t>-83.0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599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209</Words>
  <Application>Microsoft Office PowerPoint</Application>
  <PresentationFormat>画面に合わせる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Band 18/Band 26 data</vt:lpstr>
      <vt:lpstr>Background</vt:lpstr>
      <vt:lpstr>Raw data</vt:lpstr>
      <vt:lpstr>CDF</vt:lpstr>
      <vt:lpstr>Proposal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handle harmonic mixing issue in RAN4</dc:title>
  <dc:creator>OM</dc:creator>
  <cp:lastModifiedBy>OM</cp:lastModifiedBy>
  <cp:revision>13</cp:revision>
  <dcterms:created xsi:type="dcterms:W3CDTF">2015-10-02T14:01:30Z</dcterms:created>
  <dcterms:modified xsi:type="dcterms:W3CDTF">2015-10-05T12:46:32Z</dcterms:modified>
</cp:coreProperties>
</file>