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0" r:id="rId4"/>
    <p:sldId id="261" r:id="rId5"/>
    <p:sldId id="258" r:id="rId6"/>
    <p:sldId id="262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DE715-E799-4037-9053-661AA35318AC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7063F-7AEA-4348-9846-952D6E9482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890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F35DE-EEC0-4097-9FA7-65B6AC0BD30A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49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68C01-6C04-499E-91BE-1FCA7CD2838B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829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47CE-CC67-4A7F-958F-E69F67F15401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572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9ACE-690B-4380-B17C-3B6A81AF8BA6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956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533FC-D99C-40EB-A1E9-245AA9D28F46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3791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1007-0974-4758-84AE-C587CF46C695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261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EC55-384E-4E89-8D16-E5015ACE186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28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4BC38-2106-4F50-9723-2E33517FE5D8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750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DF7D1-F168-4475-8750-1B01A38818C3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43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7CE9-CE82-440C-9D7C-B45206AB828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99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74733-5211-4CFB-B094-D0B97FA6C6D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20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91C26-C757-4FEA-B0BC-5249033FC5CE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570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/>
              <a:t>NS Versioning for DTV protection in Japan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#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7</a:t>
            </a: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6-bis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Sophia Antipolice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France</a:t>
            </a:r>
            <a:r>
              <a:rPr kumimoji="1" lang="pt-B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12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–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16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October, 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dirty="0" smtClean="0">
                <a:solidFill>
                  <a:sysClr val="windowText" lastClr="000000"/>
                </a:solidFill>
                <a:cs typeface="Arial" charset="0"/>
              </a:rPr>
              <a:t>5.1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7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smtClean="0">
                <a:cs typeface="Arial" charset="0"/>
              </a:rPr>
              <a:t>155824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00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When introduction of </a:t>
            </a:r>
            <a:r>
              <a:rPr kumimoji="1" lang="en-US" altLang="ja-JP" dirty="0" smtClean="0"/>
              <a:t>CA_18A-28A had been discussed,  it was approved that frequency range of Band 28 </a:t>
            </a:r>
            <a:r>
              <a:rPr lang="en-US" altLang="ja-JP" dirty="0" smtClean="0"/>
              <a:t>shall be limited from UL/DL = 703 – 748/758 – 803 MHz into 703 – 733/758 – 788 MHz (= only implement lower filter of Band 28 and not implement upper filter)</a:t>
            </a:r>
            <a:r>
              <a:rPr kumimoji="1" lang="en-US" altLang="ja-JP" dirty="0" smtClean="0"/>
              <a:t>.</a:t>
            </a:r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en-US" altLang="ja-JP" dirty="0" smtClean="0"/>
              <a:t>However, lower Band 28 filter cannot provide enough rejection to satisfy DTV co-existence requirement in Japan.  Hence, PUCCH overprovisioning was introduced in </a:t>
            </a:r>
            <a:r>
              <a:rPr lang="en-GB" altLang="ja-JP" dirty="0"/>
              <a:t>Table </a:t>
            </a:r>
            <a:r>
              <a:rPr lang="en-GB" altLang="ja-JP" dirty="0" smtClean="0"/>
              <a:t>6.6.3.2-1 of TS36.101 from Rel-12.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133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Current Specification in TS36.101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19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 smtClean="0"/>
              <a:t>As one can see, RB limitation has been specified.  In this case, 2RBs * 2 = 4RBs cannot be operated in Japan</a:t>
            </a:r>
            <a:r>
              <a:rPr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11859"/>
              </p:ext>
            </p:extLst>
          </p:nvPr>
        </p:nvGraphicFramePr>
        <p:xfrm>
          <a:off x="323528" y="2682200"/>
          <a:ext cx="8496945" cy="3627120"/>
        </p:xfrm>
        <a:graphic>
          <a:graphicData uri="http://schemas.openxmlformats.org/drawingml/2006/table">
            <a:tbl>
              <a:tblPr/>
              <a:tblGrid>
                <a:gridCol w="2172616"/>
                <a:gridCol w="2172616"/>
                <a:gridCol w="782306"/>
                <a:gridCol w="529773"/>
                <a:gridCol w="782306"/>
                <a:gridCol w="782306"/>
                <a:gridCol w="637511"/>
                <a:gridCol w="637511"/>
              </a:tblGrid>
              <a:tr h="17145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</a:t>
                      </a:r>
                      <a:endParaRPr lang="ja-JP" sz="12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Spurious emission 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57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Protected band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 (MHz)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Maximum Level (dBm)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MBW (MHz)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NOTE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row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1, 4, 10, 22, 42, 43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19, 25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2, 3, 5, 7, 8, 18, 19, 20, 25, 26, 27, 31, 34, 38, 40, 41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11, 21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19, 24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470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694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-42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8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15, 35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470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710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-26.2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662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694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-26.2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758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773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-32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773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803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1839.9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1879.9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1884.5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1915.7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-41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0.3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8, 19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90">
                <a:tc gridSpan="8">
                  <a:txBody>
                    <a:bodyPr/>
                    <a:lstStyle/>
                    <a:p>
                      <a:pPr marL="540385" indent="-540385" algn="l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NOTE </a:t>
                      </a:r>
                      <a:r>
                        <a:rPr lang="en-GB" sz="12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34: This </a:t>
                      </a: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requirement is applicable for 5 and 10 MHz E-UTRA channel bandwidth allocated within 718-728MHz. For carriers of 10 MHz bandwidth, this requirement applies for an uplink transmission bandwidth less than or equal to 30 RB </a:t>
                      </a:r>
                      <a:r>
                        <a:rPr lang="en-GB" sz="12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with </a:t>
                      </a:r>
                      <a:r>
                        <a:rPr lang="en-GB" sz="1200" b="1" u="sng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RBstart</a:t>
                      </a:r>
                      <a:r>
                        <a:rPr lang="en-GB" sz="12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 &gt; 1 and </a:t>
                      </a:r>
                      <a:r>
                        <a:rPr lang="en-GB" sz="1200" b="1" u="sng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RBstart</a:t>
                      </a:r>
                      <a:r>
                        <a:rPr lang="en-GB" sz="12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&lt;48</a:t>
                      </a: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.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6866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Even if 4RBs might be small number for certain companies, UL resource is quite important.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We would like to utilize this blank region by applying A-MPR.  This can be achieved by NS versioning.</a:t>
            </a:r>
            <a:endParaRPr lang="en-US" altLang="ja-JP" dirty="0"/>
          </a:p>
          <a:p>
            <a:pPr marL="457200" lvl="1" indent="0">
              <a:buNone/>
            </a:pPr>
            <a:r>
              <a:rPr kumimoji="1" lang="en-US" altLang="ja-JP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kumimoji="1" lang="en-US" altLang="ja-JP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NS_17 modification is necessary. </a:t>
            </a:r>
            <a:endParaRPr kumimoji="1" lang="ja-JP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415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M</a:t>
            </a:r>
            <a:r>
              <a:rPr lang="en-US" altLang="ja-JP" dirty="0" smtClean="0"/>
              <a:t>odification of NS_17 should be approved from Rel-12 or Rel-13</a:t>
            </a:r>
            <a:r>
              <a:rPr kumimoji="1" lang="en-US" altLang="ja-JP" dirty="0" smtClean="0"/>
              <a:t>.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If above proposal is approved, multiple vendors are requested to provide simulation results to achieve DTV protection requirement in Japan by using lower filter of Band 28.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7258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Appendix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2051" name="Picture 3" descr="C:\Users\S038777\Desktop\図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759" y="1340768"/>
            <a:ext cx="480691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944216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sz="2800" dirty="0" smtClean="0"/>
              <a:t>Current requirement is above.  </a:t>
            </a:r>
            <a:r>
              <a:rPr lang="en-US" altLang="ja-JP" sz="2800" dirty="0"/>
              <a:t>T</a:t>
            </a:r>
            <a:r>
              <a:rPr lang="en-US" altLang="ja-JP" sz="2800" dirty="0" smtClean="0"/>
              <a:t>wo limitations below should be excluded by introducing A-MPR in NS_17.</a:t>
            </a:r>
          </a:p>
          <a:p>
            <a:pPr lvl="1"/>
            <a:r>
              <a:rPr kumimoji="1" lang="en-US" altLang="ja-JP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Limitation#1: 4RBs cannot be utilized.</a:t>
            </a:r>
          </a:p>
          <a:p>
            <a:pPr lvl="1"/>
            <a:r>
              <a:rPr lang="en-US" altLang="ja-JP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Limitation#2: Upper limit of RB allocation (=30) should be removed</a:t>
            </a:r>
            <a:endParaRPr kumimoji="1" lang="ja-JP" altLang="en-US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1392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479</Words>
  <Application>Microsoft Office PowerPoint</Application>
  <PresentationFormat>画面に合わせる (4:3)</PresentationFormat>
  <Paragraphs>119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NS Versioning for DTV protection in Japan</vt:lpstr>
      <vt:lpstr>Background</vt:lpstr>
      <vt:lpstr>Current Specification in TS36.101</vt:lpstr>
      <vt:lpstr>Discussion</vt:lpstr>
      <vt:lpstr>Proposal</vt:lpstr>
      <vt:lpstr>Appendix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handle harmonic mixing issue in RAN4</dc:title>
  <dc:creator>OM</dc:creator>
  <cp:lastModifiedBy>OM</cp:lastModifiedBy>
  <cp:revision>8</cp:revision>
  <dcterms:created xsi:type="dcterms:W3CDTF">2015-10-02T14:01:30Z</dcterms:created>
  <dcterms:modified xsi:type="dcterms:W3CDTF">2015-10-05T12:17:58Z</dcterms:modified>
</cp:coreProperties>
</file>