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9" r:id="rId3"/>
    <p:sldId id="27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ang, Yang" initials="T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08CE56B-5B26-452D-9DE2-EBA92590323E}" type="datetimeFigureOut">
              <a:rPr lang="en-US" altLang="en-US"/>
              <a:pPr/>
              <a:t>10/16/2015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24BEF36-0A98-40E6-8981-043D315883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78957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979300A7-2C26-467F-813A-951BE86ADA59}" type="slidenum">
              <a:rPr lang="en-US" altLang="en-US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8382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979300A7-2C26-467F-813A-951BE86ADA59}" type="slidenum">
              <a:rPr lang="en-US" altLang="en-US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3390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95CC7D-C8CB-4EBD-B849-F04514849E8D}" type="datetimeFigureOut">
              <a:rPr lang="en-US" altLang="en-US"/>
              <a:pPr/>
              <a:t>10/16/2015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2630EB-CBED-48F5-BB34-7B38B66900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7691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54D6DA3-70AA-45C6-B45F-6B1091A03AEC}" type="datetimeFigureOut">
              <a:rPr lang="en-US" altLang="en-US"/>
              <a:pPr/>
              <a:t>10/16/2015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13E40-FA7B-43F4-8BA4-1DD2E3808B6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9552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45BE39-D636-4BE7-A6E7-C00E2119D2D2}" type="datetimeFigureOut">
              <a:rPr lang="en-US" altLang="en-US"/>
              <a:pPr/>
              <a:t>10/16/2015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5BCCE3-49F5-4F22-A89D-DB27B203A5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846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417DDC-11E9-465B-BC86-4F9B2D40D559}" type="datetimeFigureOut">
              <a:rPr lang="en-US" altLang="en-US"/>
              <a:pPr/>
              <a:t>10/16/2015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78B0FC-CF45-4107-925B-CCE4EB0675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5608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3394E4B-B370-4662-AB6B-51F3D25311BE}" type="datetimeFigureOut">
              <a:rPr lang="en-US" altLang="en-US"/>
              <a:pPr/>
              <a:t>10/16/2015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372B10-94D2-4066-B37F-34EBD215DBB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173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6666A4A-03AE-460C-ADEA-472D2E04139D}" type="datetimeFigureOut">
              <a:rPr lang="en-US" altLang="en-US"/>
              <a:pPr/>
              <a:t>10/16/2015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05B8DB-8E65-4232-B804-CB187C7B0B2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3043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C04E141-A543-4789-9E5B-F897CBECF1AD}" type="datetimeFigureOut">
              <a:rPr lang="en-US" altLang="en-US"/>
              <a:pPr/>
              <a:t>10/16/2015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6D9EE1-E691-4B7F-AC2F-57C6E005B6C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766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6520FE-15E9-4F41-82FD-1E2065686DC8}" type="datetimeFigureOut">
              <a:rPr lang="en-US" altLang="en-US"/>
              <a:pPr/>
              <a:t>10/16/2015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B6C460-4123-4A5B-B9F8-7B5C1EB3D0A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2729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D2A596-25B6-49F0-9D5B-001754E62D44}" type="datetimeFigureOut">
              <a:rPr lang="en-US" altLang="en-US"/>
              <a:pPr/>
              <a:t>10/16/2015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1DC6AB-442A-4E4A-AB5E-5F31AEAF94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0078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A398F1-319E-4FED-A3C7-058D90C9F400}" type="datetimeFigureOut">
              <a:rPr lang="en-US" altLang="en-US"/>
              <a:pPr/>
              <a:t>10/16/2015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294825-5504-4022-B2B7-A276303561B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7172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8573C3-F4FD-47B9-AED7-2CA0E3647191}" type="datetimeFigureOut">
              <a:rPr lang="en-US" altLang="en-US"/>
              <a:pPr/>
              <a:t>10/16/2015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E82A1-1AD7-44B2-B501-8E74400150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0107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E45FDD7-D9BD-4EB8-86BF-B1E8AAA105B6}" type="datetimeFigureOut">
              <a:rPr lang="en-US" altLang="en-US"/>
              <a:pPr/>
              <a:t>10/16/2015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11DFF93-3CBC-449D-B6AE-3E5CB34BA92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Way forward for measurement gap enhancement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899592" y="3886200"/>
            <a:ext cx="7776096" cy="1752600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Intel, Ericsson, </a:t>
            </a:r>
            <a:r>
              <a:rPr lang="en-US" altLang="en-US" dirty="0" smtClean="0">
                <a:solidFill>
                  <a:schemeClr val="tx1"/>
                </a:solidFill>
              </a:rPr>
              <a:t>Alcatel-Lucent, </a:t>
            </a:r>
            <a:r>
              <a:rPr lang="en-US" altLang="en-US" dirty="0" smtClean="0">
                <a:solidFill>
                  <a:schemeClr val="tx1"/>
                </a:solidFill>
              </a:rPr>
              <a:t>Nokia Networks</a:t>
            </a:r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250825" y="260350"/>
            <a:ext cx="842486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r>
              <a:rPr lang="en-GB" b="1" dirty="0"/>
              <a:t>3GPP TSG-RAN WG4 Meeting #76bis	</a:t>
            </a:r>
            <a:r>
              <a:rPr lang="en-GB" b="1" dirty="0" smtClean="0"/>
              <a:t>                                                                    R4-155628</a:t>
            </a:r>
            <a:endParaRPr lang="en-US" b="1" dirty="0"/>
          </a:p>
          <a:p>
            <a:r>
              <a:rPr lang="en-GB" b="1" dirty="0"/>
              <a:t>Sophia </a:t>
            </a:r>
            <a:r>
              <a:rPr lang="en-GB" b="1" dirty="0" err="1"/>
              <a:t>Antipolis</a:t>
            </a:r>
            <a:r>
              <a:rPr lang="en-GB" b="1" dirty="0"/>
              <a:t>, France, 12 - 16 October 2015</a:t>
            </a:r>
            <a:endParaRPr lang="en-US" b="1" dirty="0"/>
          </a:p>
          <a:p>
            <a:pPr>
              <a:spcBef>
                <a:spcPct val="20000"/>
              </a:spcBef>
              <a:buFont typeface="Arial" pitchFamily="34" charset="0"/>
              <a:buChar char="•"/>
            </a:pPr>
            <a:endParaRPr lang="en-US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003232" cy="562074"/>
          </a:xfrm>
        </p:spPr>
        <p:txBody>
          <a:bodyPr/>
          <a:lstStyle/>
          <a:p>
            <a:pPr algn="l"/>
            <a:r>
              <a:rPr lang="en-US" altLang="en-US" sz="3600" dirty="0" smtClean="0"/>
              <a:t>Way forward for increased UE scheduling opportunity and/or reduced UE power consumption</a:t>
            </a:r>
            <a:r>
              <a:rPr lang="en-US" altLang="en-US" sz="2800" dirty="0" smtClean="0"/>
              <a:t/>
            </a:r>
            <a:br>
              <a:rPr lang="en-US" altLang="en-US" sz="2800" dirty="0" smtClean="0"/>
            </a:br>
            <a:endParaRPr lang="en-US" altLang="en-US" sz="2800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68313" y="908050"/>
            <a:ext cx="8675687" cy="6553398"/>
          </a:xfrm>
        </p:spPr>
        <p:txBody>
          <a:bodyPr/>
          <a:lstStyle/>
          <a:p>
            <a:endParaRPr lang="en-US" altLang="en-US" sz="2400" dirty="0" smtClean="0"/>
          </a:p>
          <a:p>
            <a:endParaRPr lang="en-US" altLang="en-US" sz="2400" dirty="0" smtClean="0"/>
          </a:p>
          <a:p>
            <a:r>
              <a:rPr lang="en-US" altLang="en-US" sz="2800" dirty="0"/>
              <a:t>For </a:t>
            </a:r>
            <a:r>
              <a:rPr lang="en-US" altLang="en-US" sz="2800" dirty="0" smtClean="0"/>
              <a:t>synchronous only operation</a:t>
            </a:r>
            <a:r>
              <a:rPr lang="en-US" altLang="en-US" sz="2800" dirty="0"/>
              <a:t>, </a:t>
            </a:r>
            <a:r>
              <a:rPr lang="en-US" altLang="en-US" sz="2800" dirty="0" smtClean="0"/>
              <a:t>the measurement gap configurations with reduced MGL </a:t>
            </a:r>
            <a:r>
              <a:rPr lang="en-US" altLang="en-US" sz="2800" dirty="0"/>
              <a:t>are feasible and </a:t>
            </a:r>
            <a:r>
              <a:rPr lang="en-US" altLang="en-US" sz="2800" dirty="0" smtClean="0"/>
              <a:t>beneficial. The </a:t>
            </a:r>
            <a:r>
              <a:rPr lang="en-US" altLang="en-US" sz="2800" dirty="0"/>
              <a:t>configuration details can be decided in the potential WI</a:t>
            </a:r>
          </a:p>
          <a:p>
            <a:pPr lvl="1"/>
            <a:r>
              <a:rPr lang="en-US" altLang="en-US" sz="2400" dirty="0" smtClean="0"/>
              <a:t>It is FFS on details of reduced MGL configuration(s).</a:t>
            </a:r>
          </a:p>
          <a:p>
            <a:r>
              <a:rPr lang="en-US" altLang="en-US" sz="2800" dirty="0" smtClean="0"/>
              <a:t>For synchronous/asynchronous operations, the measurement gap enhancements can be decided in RAN4#77. </a:t>
            </a:r>
            <a:endParaRPr lang="en-US" altLang="en-US" sz="2400" dirty="0" smtClean="0"/>
          </a:p>
          <a:p>
            <a:endParaRPr lang="en-US" altLang="en-US" sz="2400" dirty="0"/>
          </a:p>
          <a:p>
            <a:endParaRPr lang="en-US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34783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en-US" sz="3600" dirty="0" smtClean="0"/>
              <a:t>Way forward for measurements with multiple RF chains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US" alt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68313" y="908050"/>
            <a:ext cx="8567737" cy="4997450"/>
          </a:xfrm>
        </p:spPr>
        <p:txBody>
          <a:bodyPr/>
          <a:lstStyle/>
          <a:p>
            <a:r>
              <a:rPr lang="en-US" altLang="en-US" sz="2800" dirty="0" smtClean="0"/>
              <a:t>Per component carrier configuration of measurement gaps configurations are feasible and beneficial. The configuration details can be decided in the potential WI</a:t>
            </a:r>
          </a:p>
          <a:p>
            <a:pPr lvl="1"/>
            <a:r>
              <a:rPr lang="en-US" altLang="en-US" sz="2400" dirty="0" smtClean="0"/>
              <a:t>MGRP can be configured independently per CC</a:t>
            </a:r>
          </a:p>
          <a:p>
            <a:pPr lvl="2"/>
            <a:r>
              <a:rPr lang="en-US" altLang="en-US" sz="1800" dirty="0" smtClean="0"/>
              <a:t>This includes the case where the measurement gaps are configured for some of CC but not configured for the other CC</a:t>
            </a:r>
          </a:p>
          <a:p>
            <a:pPr lvl="1"/>
            <a:r>
              <a:rPr lang="en-US" altLang="en-US" sz="2400" dirty="0" smtClean="0"/>
              <a:t>Related </a:t>
            </a:r>
            <a:r>
              <a:rPr lang="en-US" altLang="en-US" sz="2400" dirty="0" smtClean="0"/>
              <a:t>signaling, UE capability and performance requirements can be decided in potential WI phase </a:t>
            </a:r>
          </a:p>
          <a:p>
            <a:pPr lvl="1"/>
            <a:r>
              <a:rPr lang="en-US" altLang="en-US" sz="2400" dirty="0" smtClean="0"/>
              <a:t>It </a:t>
            </a:r>
            <a:r>
              <a:rPr lang="en-US" altLang="en-US" sz="2400" dirty="0"/>
              <a:t>is under network control whether UEs shall report capabilities on per component carrier measurement gaps</a:t>
            </a:r>
          </a:p>
          <a:p>
            <a:pPr lvl="1"/>
            <a:endParaRPr lang="en-US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5272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9147</TotalTime>
  <Words>175</Words>
  <Application>Microsoft Office PowerPoint</Application>
  <PresentationFormat>On-screen Show (4:3)</PresentationFormat>
  <Paragraphs>18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Way forward for measurement gap enhancement</vt:lpstr>
      <vt:lpstr>Way forward for increased UE scheduling opportunity and/or reduced UE power consumption </vt:lpstr>
      <vt:lpstr>Way forward for measurements with multiple RF chains 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IncMon</dc:title>
  <dc:creator>Christopher Callender</dc:creator>
  <cp:lastModifiedBy>Tang, Yang</cp:lastModifiedBy>
  <cp:revision>194</cp:revision>
  <dcterms:created xsi:type="dcterms:W3CDTF">2014-05-22T21:20:15Z</dcterms:created>
  <dcterms:modified xsi:type="dcterms:W3CDTF">2015-10-16T10:14:51Z</dcterms:modified>
</cp:coreProperties>
</file>