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59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altLang="zh-CN" b="1" dirty="0" smtClean="0"/>
              <a:t>Way forward on </a:t>
            </a:r>
            <a:br>
              <a:rPr lang="en-GB" altLang="zh-CN" b="1" dirty="0" smtClean="0"/>
            </a:br>
            <a:r>
              <a:rPr lang="en-GB" altLang="zh-CN" b="1" dirty="0" smtClean="0"/>
              <a:t>Bands </a:t>
            </a:r>
            <a:r>
              <a:rPr lang="en-GB" altLang="zh-CN" b="1" dirty="0"/>
              <a:t>for 4AP receiver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Ericsson</a:t>
            </a:r>
            <a:endParaRPr lang="zh-CN" altLang="en-US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3GPP TSG-RAN WG4 Meeting #76</a:t>
            </a:r>
            <a:r>
              <a:rPr kumimoji="0" lang="en-GB" altLang="zh-CN" sz="16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	                                                                 </a:t>
            </a:r>
            <a:r>
              <a:rPr lang="en-GB" altLang="zh-CN" sz="1600" b="1" i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GB" altLang="zh-CN" sz="1600" b="1" i="1" dirty="0" smtClean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Times New Roman" pitchFamily="18" charset="0"/>
              </a:rPr>
              <a:t>        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Arial" pitchFamily="34" charset="0"/>
              </a:rPr>
              <a:t>R4-155399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Beijing, </a:t>
            </a:r>
            <a:r>
              <a:rPr kumimoji="0" lang="en-GB" altLang="zh-CN" sz="16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Chaina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24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–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28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 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August</a:t>
            </a:r>
            <a:r>
              <a:rPr kumimoji="0" lang="en-GB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Arial" pitchFamily="34" charset="0"/>
                <a:cs typeface="Times New Roman" pitchFamily="18" charset="0"/>
              </a:rPr>
              <a:t>, 2015</a:t>
            </a:r>
            <a:endParaRPr kumimoji="0" lang="en-GB" altLang="zh-CN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Discussions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256584"/>
          </a:xfrm>
        </p:spPr>
        <p:txBody>
          <a:bodyPr>
            <a:normAutofit fontScale="92500" lnSpcReduction="20000"/>
          </a:bodyPr>
          <a:lstStyle/>
          <a:p>
            <a:r>
              <a:rPr lang="sv-SE" dirty="0" smtClean="0"/>
              <a:t>Receiver requirements are band agnostic in general except the REFSENS requirements.</a:t>
            </a:r>
          </a:p>
          <a:p>
            <a:pPr lvl="1"/>
            <a:r>
              <a:rPr lang="sv-SE" dirty="0"/>
              <a:t>We should focus more on the actual requirements instead of the potential bands for the feature</a:t>
            </a:r>
          </a:p>
          <a:p>
            <a:endParaRPr lang="sv-SE" dirty="0" smtClean="0"/>
          </a:p>
          <a:p>
            <a:r>
              <a:rPr lang="sv-SE" dirty="0" smtClean="0"/>
              <a:t>In order to complete the receiver requirment work in a timely manner, a handful of representative bands can be considered in step-1</a:t>
            </a:r>
          </a:p>
          <a:p>
            <a:endParaRPr lang="sv-SE" dirty="0" smtClean="0"/>
          </a:p>
          <a:p>
            <a:r>
              <a:rPr lang="sv-SE" dirty="0" smtClean="0"/>
              <a:t>The down selection of a few bands ensure the completion of receiver requirements in time</a:t>
            </a:r>
          </a:p>
          <a:p>
            <a:pPr lvl="1"/>
            <a:r>
              <a:rPr lang="sv-SE" dirty="0" smtClean="0"/>
              <a:t>Other bands are not excluded from considerations</a:t>
            </a:r>
          </a:p>
          <a:p>
            <a:pPr marL="0" indent="0">
              <a:buNone/>
            </a:pPr>
            <a:endParaRPr lang="sv-SE" dirty="0" smtClean="0"/>
          </a:p>
          <a:p>
            <a:endParaRPr lang="sv-SE" dirty="0"/>
          </a:p>
          <a:p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3472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5517232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Treat following bands in step-1 to complete the RF  specification work</a:t>
            </a:r>
          </a:p>
          <a:p>
            <a:pPr lvl="1"/>
            <a:r>
              <a:rPr lang="en-US" altLang="zh-CN" dirty="0" smtClean="0"/>
              <a:t>FDD bands: 1, 3, 4, 7, 20 and 28</a:t>
            </a:r>
          </a:p>
          <a:p>
            <a:pPr lvl="1"/>
            <a:r>
              <a:rPr lang="en-US" altLang="zh-CN" dirty="0" smtClean="0"/>
              <a:t>TDD bands: Band 41 and band 42</a:t>
            </a:r>
          </a:p>
          <a:p>
            <a:pPr lvl="1"/>
            <a:endParaRPr lang="en-US" altLang="zh-CN" dirty="0" smtClean="0"/>
          </a:p>
          <a:p>
            <a:pPr lvl="0"/>
            <a:r>
              <a:rPr lang="sv-SE" dirty="0" smtClean="0"/>
              <a:t>Any other operating band(s) </a:t>
            </a:r>
            <a:r>
              <a:rPr lang="sv-SE" dirty="0"/>
              <a:t>can be added as 4Rx band </a:t>
            </a:r>
            <a:r>
              <a:rPr lang="sv-SE" dirty="0" smtClean="0"/>
              <a:t>once step-1 is completed under the current WI</a:t>
            </a:r>
          </a:p>
          <a:p>
            <a:pPr lvl="1"/>
            <a:r>
              <a:rPr lang="sv-SE" dirty="0" smtClean="0"/>
              <a:t>Only REFSENS discussions are needed for new bands</a:t>
            </a:r>
          </a:p>
          <a:p>
            <a:pPr lvl="1"/>
            <a:endParaRPr lang="sv-SE" dirty="0" smtClean="0"/>
          </a:p>
          <a:p>
            <a:r>
              <a:rPr lang="sv-SE" dirty="0" smtClean="0"/>
              <a:t>If the requirements related to at least one </a:t>
            </a:r>
            <a:r>
              <a:rPr lang="sv-SE" dirty="0" smtClean="0"/>
              <a:t>low band, one high band and one TDD band are </a:t>
            </a:r>
            <a:r>
              <a:rPr lang="sv-SE" dirty="0" smtClean="0"/>
              <a:t>completed, the WI can be concluded.</a:t>
            </a:r>
          </a:p>
          <a:p>
            <a:endParaRPr lang="sv-SE" dirty="0"/>
          </a:p>
          <a:p>
            <a:r>
              <a:rPr lang="sv-SE" dirty="0" smtClean="0"/>
              <a:t>Beyond the current WI timeframe, how a new band can be added as 4RX capable is </a:t>
            </a:r>
            <a:r>
              <a:rPr lang="sv-SE" dirty="0" smtClean="0"/>
              <a:t>FFS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2140</TotalTime>
  <Words>190</Words>
  <Application>Microsoft Office PowerPoint</Application>
  <PresentationFormat>On-screen Show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主题</vt:lpstr>
      <vt:lpstr>Way forward on  Bands for 4AP receiver</vt:lpstr>
      <vt:lpstr>Discussions</vt:lpstr>
      <vt:lpstr>Proposals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Liubo (Bo)</dc:creator>
  <cp:lastModifiedBy>Imadur Rahman</cp:lastModifiedBy>
  <cp:revision>66</cp:revision>
  <dcterms:created xsi:type="dcterms:W3CDTF">2015-04-22T12:48:09Z</dcterms:created>
  <dcterms:modified xsi:type="dcterms:W3CDTF">2015-08-28T03:17:30Z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(3)GniobbBNRjZ0VK6WQo/j9+sIM1ORhom1BFaDt2RMKfo+D2URJ4upXEFx36fT4j+dif9JNsM0
JOPlYgI4mNsvPgVzAM3L9O/gcdxon2vDCUJJipeDapwpCyQVmuH9tOMX2J9Wf8/IYqvZtcLs
zYwx0AlvTXnP4kgQHw7jk9RzKwkep+dlt5AdOBeIyfSvVpcvjThwgJ7AVm9eCKYd7ZjBgQfl
ni+aI8W3x3w+1WDVvW</vt:lpwstr>
  </property>
  <property fmtid="{D5CDD505-2E9C-101B-9397-08002B2CF9AE}" pid="3" name="_new_ms_pID_725431">
    <vt:lpwstr>sRkoKR2Msp/7mlsK8RaGXhDu83mw+J5tLzyf8RVatNj/n/LJ4wUkLs
OjAFv+9U65pC+sYhfLeGHJj/KOWApCp0j2qzM2mnukEzvo2O9mW1KM0peOpjw8CsvCkIXBYN
yLz/9mOGrGh/EjH9VETJ5KTxHti6SZvQMS0RanDlcgh8afN+FvOgOnLLFEY57DXBB37CkvLg
el4H2g5OFRnO1JgQdCdoC7rXe5eATqIYWyxb</vt:lpwstr>
  </property>
  <property fmtid="{D5CDD505-2E9C-101B-9397-08002B2CF9AE}" pid="4" name="_new_ms_pID_725432">
    <vt:lpwstr>2Hpn+3n83aq05QX5zUwrqh3NjYqCwtLjpFjE
S9bROTOhADfyYceBfJ6lWVyfxMSIg6bgH/+kd1aHfGJpTpluOOXc5SFAPtE+2wPS1PzOTHQ6
t1n1rVfZO3TxLjwSQ+1RARTf73SOq8B60r7IVDeTzic=</vt:lpwstr>
  </property>
  <property fmtid="{D5CDD505-2E9C-101B-9397-08002B2CF9AE}" pid="5" name="sflag">
    <vt:lpwstr>1429801037</vt:lpwstr>
  </property>
</Properties>
</file>