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15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28/08/2015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232144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28/08/2015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879836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28/08/2015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321355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28/08/2015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918535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B74B75-69E4-4E22-B87F-E29390F82703}" type="datetimeFigureOut">
              <a:rPr lang="en-GB" smtClean="0"/>
              <a:t>28/08/2015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800164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AB74B75-69E4-4E22-B87F-E29390F82703}" type="datetimeFigureOut">
              <a:rPr lang="en-GB" smtClean="0"/>
              <a:t>28/08/2015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6788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AB74B75-69E4-4E22-B87F-E29390F82703}" type="datetimeFigureOut">
              <a:rPr lang="en-GB" smtClean="0"/>
              <a:t>28/08/2015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3670515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AB74B75-69E4-4E22-B87F-E29390F82703}" type="datetimeFigureOut">
              <a:rPr lang="en-GB" smtClean="0"/>
              <a:t>28/08/2015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688891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B74B75-69E4-4E22-B87F-E29390F82703}" type="datetimeFigureOut">
              <a:rPr lang="en-GB" smtClean="0"/>
              <a:t>28/08/2015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656197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B74B75-69E4-4E22-B87F-E29390F82703}" type="datetimeFigureOut">
              <a:rPr lang="en-GB" smtClean="0"/>
              <a:t>28/08/2015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27812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B74B75-69E4-4E22-B87F-E29390F82703}" type="datetimeFigureOut">
              <a:rPr lang="en-GB" smtClean="0"/>
              <a:t>28/08/2015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376051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B74B75-69E4-4E22-B87F-E29390F82703}" type="datetimeFigureOut">
              <a:rPr lang="en-GB" smtClean="0"/>
              <a:t>28/08/2015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7FDB4F-629F-4912-A613-F2C31D4F0117}" type="slidenum">
              <a:rPr lang="en-GB" smtClean="0"/>
              <a:t>‹#›</a:t>
            </a:fld>
            <a:endParaRPr lang="en-GB"/>
          </a:p>
        </p:txBody>
      </p:sp>
    </p:spTree>
    <p:extLst>
      <p:ext uri="{BB962C8B-B14F-4D97-AF65-F5344CB8AC3E}">
        <p14:creationId xmlns:p14="http://schemas.microsoft.com/office/powerpoint/2010/main" val="448204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24511"/>
            <a:ext cx="8784976" cy="2308324"/>
          </a:xfrm>
          <a:prstGeom prst="rect">
            <a:avLst/>
          </a:prstGeom>
        </p:spPr>
        <p:txBody>
          <a:bodyPr wrap="square">
            <a:spAutoFit/>
          </a:bodyPr>
          <a:lstStyle/>
          <a:p>
            <a:r>
              <a:rPr lang="en-US" dirty="0"/>
              <a:t>3GPP TSG-RAN WG4 Meeting #</a:t>
            </a:r>
            <a:r>
              <a:rPr lang="en-US" dirty="0" smtClean="0"/>
              <a:t>76                           	 </a:t>
            </a:r>
            <a:r>
              <a:rPr lang="en-GB" i="1" dirty="0" smtClean="0"/>
              <a:t>                               </a:t>
            </a:r>
            <a:r>
              <a:rPr lang="en-GB" i="1" dirty="0" smtClean="0">
                <a:solidFill>
                  <a:srgbClr val="FF0000"/>
                </a:solidFill>
              </a:rPr>
              <a:t> </a:t>
            </a:r>
            <a:r>
              <a:rPr lang="en-GB" i="1" dirty="0">
                <a:solidFill>
                  <a:srgbClr val="FF0000"/>
                </a:solidFill>
              </a:rPr>
              <a:t> </a:t>
            </a:r>
            <a:r>
              <a:rPr lang="en-GB" i="1" dirty="0" smtClean="0">
                <a:solidFill>
                  <a:srgbClr val="FF0000"/>
                </a:solidFill>
              </a:rPr>
              <a:t>                     </a:t>
            </a:r>
            <a:r>
              <a:rPr lang="en-GB" dirty="0" smtClean="0"/>
              <a:t>R4-155335</a:t>
            </a:r>
            <a:endParaRPr lang="en-US" dirty="0"/>
          </a:p>
          <a:p>
            <a:r>
              <a:rPr lang="en-US" dirty="0"/>
              <a:t>Beijing, China, 25 - 29 May 2015</a:t>
            </a:r>
          </a:p>
          <a:p>
            <a:r>
              <a:rPr lang="en-GB" b="1" dirty="0"/>
              <a:t> </a:t>
            </a:r>
            <a:endParaRPr lang="en-US" dirty="0"/>
          </a:p>
          <a:p>
            <a:r>
              <a:rPr lang="en-GB" b="1" dirty="0"/>
              <a:t>Source:	</a:t>
            </a:r>
            <a:r>
              <a:rPr lang="en-GB" dirty="0" smtClean="0"/>
              <a:t>TeliaSonera, Vodafone, Deutsche Telekom, Telecom Italia, Orange</a:t>
            </a:r>
            <a:endParaRPr lang="en-US" dirty="0"/>
          </a:p>
          <a:p>
            <a:r>
              <a:rPr lang="en-GB" b="1" dirty="0"/>
              <a:t>Title:	</a:t>
            </a:r>
            <a:r>
              <a:rPr lang="en-US" dirty="0"/>
              <a:t>Way forward on MSD </a:t>
            </a:r>
            <a:r>
              <a:rPr lang="en-US" dirty="0" smtClean="0"/>
              <a:t>for CA</a:t>
            </a:r>
            <a:endParaRPr lang="en-US" dirty="0"/>
          </a:p>
          <a:p>
            <a:r>
              <a:rPr lang="en-GB" b="1" dirty="0"/>
              <a:t>Agenda item:	</a:t>
            </a:r>
            <a:r>
              <a:rPr lang="en-GB" dirty="0" smtClean="0"/>
              <a:t>7.26.1</a:t>
            </a:r>
          </a:p>
          <a:p>
            <a:r>
              <a:rPr lang="en-GB" b="1" dirty="0" smtClean="0"/>
              <a:t>Document </a:t>
            </a:r>
            <a:r>
              <a:rPr lang="en-GB" b="1" dirty="0"/>
              <a:t>for:	</a:t>
            </a:r>
            <a:r>
              <a:rPr lang="en-GB" dirty="0" smtClean="0"/>
              <a:t>Approval</a:t>
            </a:r>
            <a:endParaRPr lang="en-US" dirty="0"/>
          </a:p>
          <a:p>
            <a:r>
              <a:rPr lang="en-US" dirty="0" smtClean="0"/>
              <a:t>___________________________________________________________________________</a:t>
            </a:r>
            <a:endParaRPr lang="en-GB" dirty="0" smtClean="0"/>
          </a:p>
        </p:txBody>
      </p:sp>
      <p:sp>
        <p:nvSpPr>
          <p:cNvPr id="18" name="Rectangle 17"/>
          <p:cNvSpPr/>
          <p:nvPr/>
        </p:nvSpPr>
        <p:spPr>
          <a:xfrm>
            <a:off x="395536" y="2492896"/>
            <a:ext cx="8280920" cy="4247317"/>
          </a:xfrm>
          <a:prstGeom prst="rect">
            <a:avLst/>
          </a:prstGeom>
        </p:spPr>
        <p:txBody>
          <a:bodyPr wrap="square">
            <a:spAutoFit/>
          </a:bodyPr>
          <a:lstStyle/>
          <a:p>
            <a:r>
              <a:rPr lang="en-US" dirty="0"/>
              <a:t>Way forward on MSD calculation </a:t>
            </a:r>
            <a:r>
              <a:rPr lang="en-US" dirty="0" smtClean="0"/>
              <a:t> framework for CA</a:t>
            </a:r>
            <a:r>
              <a:rPr lang="en-GB" dirty="0" smtClean="0"/>
              <a:t>:</a:t>
            </a:r>
          </a:p>
          <a:p>
            <a:pPr marL="285750" indent="-285750">
              <a:buFont typeface="Arial" panose="020B0604020202020204" pitchFamily="34" charset="0"/>
              <a:buChar char="•"/>
            </a:pPr>
            <a:r>
              <a:rPr lang="en-US" dirty="0" smtClean="0"/>
              <a:t>For the antenna isolation all companies shall use the same value. The values shall be dependent on frequency bands and shall depends on the outcome of the discussion on antenna isolation for REFSENS/MSD test.</a:t>
            </a:r>
          </a:p>
          <a:p>
            <a:pPr marL="285750" indent="-285750">
              <a:buFont typeface="Arial" panose="020B0604020202020204" pitchFamily="34" charset="0"/>
              <a:buChar char="•"/>
            </a:pPr>
            <a:r>
              <a:rPr lang="en-US" dirty="0" smtClean="0"/>
              <a:t>Each company providing MSD results shall supply the component assumptions and assessment of the main sources of MSD in order that other companies can follow all assumptions which contribute to the final MSD. The average MSD shall be then taken.</a:t>
            </a:r>
            <a:endParaRPr lang="en-US" dirty="0"/>
          </a:p>
          <a:p>
            <a:pPr marL="285750" indent="-285750">
              <a:buFont typeface="Arial" panose="020B0604020202020204" pitchFamily="34" charset="0"/>
              <a:buChar char="•"/>
            </a:pPr>
            <a:r>
              <a:rPr lang="en-US" dirty="0" smtClean="0"/>
              <a:t>Define </a:t>
            </a:r>
            <a:r>
              <a:rPr lang="en-US" dirty="0"/>
              <a:t>MSD in </a:t>
            </a:r>
            <a:r>
              <a:rPr lang="en-US" dirty="0" smtClean="0"/>
              <a:t>RAN4 </a:t>
            </a:r>
            <a:r>
              <a:rPr lang="en-US" dirty="0"/>
              <a:t>spec independent on if the value is high. </a:t>
            </a:r>
            <a:endParaRPr lang="en-US" dirty="0" smtClean="0"/>
          </a:p>
          <a:p>
            <a:pPr marL="285750" indent="-285750">
              <a:buFont typeface="Arial" panose="020B0604020202020204" pitchFamily="34" charset="0"/>
              <a:buChar char="•"/>
            </a:pPr>
            <a:r>
              <a:rPr lang="en-US" dirty="0"/>
              <a:t>For MSD problems affecting only part of the bands </a:t>
            </a:r>
            <a:r>
              <a:rPr lang="en-US" dirty="0">
                <a:solidFill>
                  <a:srgbClr val="FF0000"/>
                </a:solidFill>
              </a:rPr>
              <a:t>to </a:t>
            </a:r>
            <a:r>
              <a:rPr lang="en-US" dirty="0" smtClean="0"/>
              <a:t>define </a:t>
            </a:r>
            <a:r>
              <a:rPr lang="en-US" dirty="0"/>
              <a:t>REFSENS/MSD </a:t>
            </a:r>
            <a:r>
              <a:rPr lang="en-US" dirty="0" smtClean="0"/>
              <a:t>test </a:t>
            </a:r>
            <a:r>
              <a:rPr lang="en-US" dirty="0"/>
              <a:t>for the frequencies where the problem </a:t>
            </a:r>
            <a:r>
              <a:rPr lang="en-US" dirty="0" smtClean="0"/>
              <a:t>occurs</a:t>
            </a:r>
            <a:r>
              <a:rPr lang="en-US" dirty="0" smtClean="0">
                <a:solidFill>
                  <a:srgbClr val="FF0000"/>
                </a:solidFill>
              </a:rPr>
              <a:t>, in addition to normal REFSENS </a:t>
            </a:r>
            <a:r>
              <a:rPr lang="en-US" dirty="0">
                <a:solidFill>
                  <a:srgbClr val="FF0000"/>
                </a:solidFill>
              </a:rPr>
              <a:t>test </a:t>
            </a:r>
            <a:r>
              <a:rPr lang="en-US" dirty="0" smtClean="0">
                <a:solidFill>
                  <a:srgbClr val="FF0000"/>
                </a:solidFill>
              </a:rPr>
              <a:t>points without MSD (for  example for 2 UL the 1 UL REFSENS is no MSD test )</a:t>
            </a:r>
            <a:r>
              <a:rPr lang="en-US" dirty="0" smtClean="0"/>
              <a:t>.</a:t>
            </a:r>
            <a:endParaRPr lang="en-US"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100712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151</Words>
  <Application>Microsoft Office PowerPoint</Application>
  <PresentationFormat>On-screen Show (4:3)</PresentationFormat>
  <Paragraphs>14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TeliaSonera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TeliaSonera</dc:creator>
  <cp:lastModifiedBy>TeliaSonera</cp:lastModifiedBy>
  <cp:revision>84</cp:revision>
  <dcterms:created xsi:type="dcterms:W3CDTF">2014-05-22T15:37:23Z</dcterms:created>
  <dcterms:modified xsi:type="dcterms:W3CDTF">2015-08-28T01:54:38Z</dcterms:modified>
</cp:coreProperties>
</file>