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7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E4E4AE19-D84B-426D-9690-ACBBE3855AE8}" type="datetimeFigureOut">
              <a:rPr lang="en-US"/>
              <a:pPr>
                <a:defRPr/>
              </a:pPr>
              <a:t>8/28/2015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AF0D920-60DB-4122-9EB1-66975EAC9A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0351848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F029065B-3F34-4306-81EF-5DDD3EDA7BD9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221866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92B8D-64C1-47BD-A2DC-982D361E4BF1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70532-FE49-4F65-907F-6AD4FE8D4E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4064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EE78A-86CD-4974-88D1-0472CD4DBA35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2240-2471-4A3B-A9CC-B7EBBFF92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6570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CFF80-CC2E-4A91-A5DE-7D35DC1E61CB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B98FF-9083-468A-A8C8-C0E4E1C1D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0776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7AF24-DFF6-4C3D-A42A-B61AD09AA45F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8D634-972A-46AC-9905-714431D276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772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C8967-0C62-43CF-BCCB-5743D701B1EB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E8FBA-49BB-4EF3-BDA2-EE7C538F4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04336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345C1-B489-47ED-A1EB-0305625BE1D0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FFE6C-343D-46E1-AAC9-7C070F7B4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128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8A7CA-CAE3-45EA-9BA5-ED601EA35B51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682AD-4635-403E-977C-2A07CD80C9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5241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12176-7BFC-4129-94D5-B3450359DB6F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4B50D-5939-4D2B-9A4A-9125E98331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809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6D47-F6D7-4ACE-9711-0A1B3CEF4D94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3D68C-6B31-4921-BF5A-78EA4E5572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325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C5F07-8C4A-4BA3-B5F5-5B6EE796D3CB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0D763-7749-44CA-9ACC-7207D2101C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9342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B112C-5EB5-46BD-A056-F29EAD4F0AD4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0BA19-09FB-49DA-81A6-9E0255E5E5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3661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AF781505-F503-4333-91BD-8CEA2D9350EF}" type="datetimeFigureOut">
              <a:rPr lang="zh-CN" altLang="en-US"/>
              <a:pPr>
                <a:defRPr/>
              </a:pPr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3BE2FD3-8784-47BD-BD0A-E955941723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 smtClean="0"/>
              <a:t>Way forward for DL HST demodulation performance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30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76                                                               R4-155187</a:t>
            </a:r>
            <a:endParaRPr lang="en-US" altLang="en-US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2000" b="1" dirty="0" smtClean="0"/>
              <a:t>Beijing, China, 24 – 28 August, 2015</a:t>
            </a:r>
            <a:endParaRPr lang="en-US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en-US" dirty="0" smtClean="0"/>
              <a:t>Way forward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362950" cy="5073650"/>
          </a:xfrm>
        </p:spPr>
        <p:txBody>
          <a:bodyPr/>
          <a:lstStyle/>
          <a:p>
            <a:r>
              <a:rPr lang="en-US" altLang="en-US" sz="2400" dirty="0" smtClean="0"/>
              <a:t>Focus on the investigation of the following issues</a:t>
            </a:r>
          </a:p>
          <a:p>
            <a:pPr lvl="1"/>
            <a:r>
              <a:rPr lang="sv-SE" altLang="en-US" sz="2400" dirty="0" smtClean="0"/>
              <a:t>Enhancement of downlink demodulation performance under the SFN scenario;</a:t>
            </a:r>
          </a:p>
          <a:p>
            <a:pPr lvl="1"/>
            <a:r>
              <a:rPr lang="sv-SE" altLang="en-US" sz="2400" dirty="0" smtClean="0"/>
              <a:t>Investigate whether the CQI test is needed or not for the high </a:t>
            </a:r>
            <a:r>
              <a:rPr lang="sv-SE" altLang="en-US" sz="2400" smtClean="0"/>
              <a:t>speed scenarios, including SFN scenario and the existing scenario.</a:t>
            </a:r>
            <a:endParaRPr lang="sv-SE" altLang="en-US" sz="2000" dirty="0" smtClean="0"/>
          </a:p>
          <a:p>
            <a:pPr lvl="1"/>
            <a:endParaRPr lang="sv-SE" altLang="en-US" sz="2400" dirty="0" smtClean="0"/>
          </a:p>
          <a:p>
            <a:pPr lvl="1"/>
            <a:endParaRPr lang="sv-SE" altLang="en-US" sz="1600" dirty="0" smtClean="0"/>
          </a:p>
          <a:p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3762</TotalTime>
  <Words>71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Way forward for DL HST demodulation performance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test for DL CA with 2 or 3DL CCs with minimum channel spacing in Rel-12</dc:title>
  <dc:creator>Maomao Chen</dc:creator>
  <cp:lastModifiedBy>daixizeng</cp:lastModifiedBy>
  <cp:revision>327</cp:revision>
  <dcterms:created xsi:type="dcterms:W3CDTF">2014-03-20T14:32:54Z</dcterms:created>
  <dcterms:modified xsi:type="dcterms:W3CDTF">2015-08-28T01:27:53Z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-612560201</vt:i4>
  </property>
  <property fmtid="{D5CDD505-2E9C-101B-9397-08002B2CF9AE}" pid="3" name="_NewReviewCycle">
    <vt:lpwstr/>
  </property>
  <property fmtid="{D5CDD505-2E9C-101B-9397-08002B2CF9AE}" pid="4" name="_EmailSubject">
    <vt:lpwstr>draft WF for PUSCH performance requirement in high Doppler channel</vt:lpwstr>
  </property>
  <property fmtid="{D5CDD505-2E9C-101B-9397-08002B2CF9AE}" pid="5" name="_AuthorEmail">
    <vt:lpwstr>jaehor@qti.qualcomm.com</vt:lpwstr>
  </property>
  <property fmtid="{D5CDD505-2E9C-101B-9397-08002B2CF9AE}" pid="6" name="_AuthorEmailDisplayName">
    <vt:lpwstr>Ryu, Jaeho</vt:lpwstr>
  </property>
  <property fmtid="{D5CDD505-2E9C-101B-9397-08002B2CF9AE}" pid="7" name="_PreviousAdHocReviewCycleID">
    <vt:i4>2032115425</vt:i4>
  </property>
  <property fmtid="{D5CDD505-2E9C-101B-9397-08002B2CF9AE}" pid="8" name="sflag">
    <vt:lpwstr>1440725254</vt:lpwstr>
  </property>
</Properties>
</file>