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akim Axmon" initials="J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1278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Unidirectional RRH Arrangement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Telecom Italia,…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76                                                      R4-155157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 smtClean="0"/>
              <a:t>Beijing, China, 24th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28th Aug </a:t>
            </a:r>
            <a:r>
              <a:rPr lang="en-US" altLang="en-US" sz="2000" b="1" dirty="0"/>
              <a:t>2015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79912" y="5661248"/>
            <a:ext cx="1893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Agenda item 9.4.1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Under the SFN scenario Unidirectional RRH beams has been proposed as an addition to the already captured Bidirectional case.  </a:t>
            </a:r>
          </a:p>
          <a:p>
            <a:r>
              <a:rPr lang="en-US" sz="2800" dirty="0" smtClean="0"/>
              <a:t>In a Unidirectional RRH arrangement the DLTX and ULRX beams, respectively, are aligned in the same direction along the high-speed track</a:t>
            </a:r>
          </a:p>
          <a:p>
            <a:r>
              <a:rPr lang="en-US" sz="2800" dirty="0" smtClean="0"/>
              <a:t>Baseline is an arrangement where DLTX and ULRX are oriented in the same direction</a:t>
            </a:r>
          </a:p>
        </p:txBody>
      </p:sp>
      <p:graphicFrame>
        <p:nvGraphicFramePr>
          <p:cNvPr id="4" name="Object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174125127"/>
              </p:ext>
            </p:extLst>
          </p:nvPr>
        </p:nvGraphicFramePr>
        <p:xfrm>
          <a:off x="2411760" y="5301208"/>
          <a:ext cx="4423796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Visio" r:id="rId3" imgW="2990985" imgH="876390" progId="Visio.Drawing.15">
                  <p:embed/>
                </p:oleObj>
              </mc:Choice>
              <mc:Fallback>
                <p:oleObj name="Visio" r:id="rId3" imgW="2990985" imgH="876390" progId="Visio.Drawing.15">
                  <p:embed/>
                  <p:pic>
                    <p:nvPicPr>
                      <p:cNvPr id="0" name="Content Placeholder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5301208"/>
                        <a:ext cx="4423796" cy="12961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Unidirectional RRH Deployment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en-US" dirty="0" smtClean="0"/>
              <a:t>oth Bidirectional and Unidirectional RRH Deployments shall be studied under the SFN scenario in TR36.878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39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108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Visio</vt:lpstr>
      <vt:lpstr>Way Forward on Unidirectional RRH Arrangement</vt:lpstr>
      <vt:lpstr>Background</vt:lpstr>
      <vt:lpstr>WF on Unidirectional RRH Deployment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Joakim Axmon</cp:lastModifiedBy>
  <cp:revision>14</cp:revision>
  <dcterms:created xsi:type="dcterms:W3CDTF">2015-08-25T07:15:06Z</dcterms:created>
  <dcterms:modified xsi:type="dcterms:W3CDTF">2015-08-28T04:16:20Z</dcterms:modified>
</cp:coreProperties>
</file>