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712" y="-1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Bands </a:t>
            </a:r>
            <a:r>
              <a:rPr lang="en-GB" altLang="zh-CN" b="1" dirty="0"/>
              <a:t>for 4AP receiver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R4-154897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Beijing,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Chaina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24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28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August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In order to complete the work in a timely manner, the 2GHz bands are originally proposed as example bands.</a:t>
            </a:r>
          </a:p>
          <a:p>
            <a:pPr lvl="1"/>
            <a:r>
              <a:rPr lang="sv-SE" dirty="0" smtClean="0"/>
              <a:t>It is more likely that this feature will be implemented for higher bands first.</a:t>
            </a:r>
          </a:p>
          <a:p>
            <a:endParaRPr lang="sv-SE" dirty="0" smtClean="0"/>
          </a:p>
          <a:p>
            <a:r>
              <a:rPr lang="sv-SE" dirty="0" smtClean="0"/>
              <a:t>Other bands are not excluded from considerations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Treat following bands in step-1 to complete the RF  specification work</a:t>
            </a:r>
          </a:p>
          <a:p>
            <a:pPr lvl="1"/>
            <a:r>
              <a:rPr lang="en-US" altLang="zh-CN" dirty="0" smtClean="0"/>
              <a:t>Band </a:t>
            </a:r>
            <a:r>
              <a:rPr lang="en-US" altLang="zh-CN" dirty="0" smtClean="0"/>
              <a:t>3 </a:t>
            </a:r>
            <a:r>
              <a:rPr lang="en-US" altLang="zh-CN" dirty="0" smtClean="0"/>
              <a:t>(Region 1)</a:t>
            </a:r>
          </a:p>
          <a:p>
            <a:pPr lvl="1"/>
            <a:r>
              <a:rPr lang="en-US" altLang="zh-CN" dirty="0" smtClean="0"/>
              <a:t>Band 4 (Region 2)</a:t>
            </a:r>
          </a:p>
          <a:p>
            <a:pPr lvl="1"/>
            <a:r>
              <a:rPr lang="en-US" altLang="zh-CN" dirty="0" smtClean="0"/>
              <a:t>Band 1 (Region 1)</a:t>
            </a:r>
          </a:p>
          <a:p>
            <a:pPr lvl="1"/>
            <a:r>
              <a:rPr lang="en-US" altLang="zh-CN" dirty="0" smtClean="0"/>
              <a:t>Band 41 (Region 2 and 3)</a:t>
            </a:r>
          </a:p>
          <a:p>
            <a:pPr lvl="1"/>
            <a:endParaRPr lang="en-US" altLang="zh-CN" dirty="0" smtClean="0"/>
          </a:p>
          <a:p>
            <a:pPr lvl="0"/>
            <a:r>
              <a:rPr lang="sv-SE" dirty="0" smtClean="0"/>
              <a:t>Any other operating band </a:t>
            </a:r>
            <a:r>
              <a:rPr lang="sv-SE" dirty="0"/>
              <a:t>can be added as 4Rx band whenever operators request them</a:t>
            </a:r>
            <a:r>
              <a:rPr lang="sv-SE" dirty="0" smtClean="0"/>
              <a:t>.</a:t>
            </a:r>
          </a:p>
          <a:p>
            <a:pPr lvl="1"/>
            <a:r>
              <a:rPr lang="sv-SE" dirty="0" smtClean="0"/>
              <a:t>This can be done under the current WI. </a:t>
            </a:r>
          </a:p>
          <a:p>
            <a:pPr lvl="0"/>
            <a:endParaRPr lang="sv-SE" dirty="0"/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116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Bands for 4AP receiver</vt:lpstr>
      <vt:lpstr>Discussions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56</cp:revision>
  <dcterms:created xsi:type="dcterms:W3CDTF">2015-04-22T12:48:09Z</dcterms:created>
  <dcterms:modified xsi:type="dcterms:W3CDTF">2015-08-17T11:10:47Z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