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91" r:id="rId3"/>
    <p:sldId id="294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robustness test in CRS-IM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en-US" dirty="0" smtClean="0"/>
              <a:t>Ericsson, Nokia Networks, DoCoMo, Alcatel-Lucent, ZTE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dirty="0"/>
              <a:t>R4-154644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76</a:t>
            </a:r>
            <a:endParaRPr lang="en-US" altLang="ja-JP" b="1" dirty="0">
              <a:ea typeface="MS PGothic" pitchFamily="34" charset="-128"/>
            </a:endParaRPr>
          </a:p>
          <a:p>
            <a:pPr hangingPunct="0"/>
            <a:r>
              <a:rPr lang="en-US" altLang="zh-CN" b="1" dirty="0"/>
              <a:t>Beijing, China, 24 - 28 Aug 2015</a:t>
            </a:r>
            <a:endParaRPr lang="zh-CN" altLang="zh-CN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800" dirty="0" smtClean="0"/>
              <a:t>In RAN4#74 meeting, the group agreed in (</a:t>
            </a:r>
            <a:r>
              <a:rPr lang="en-US" altLang="en-US" sz="2800" dirty="0" smtClean="0"/>
              <a:t>R4-151095) </a:t>
            </a:r>
            <a:r>
              <a:rPr lang="en-US" sz="2800" dirty="0" smtClean="0"/>
              <a:t>one of test purpose in CRS-IM shall be:</a:t>
            </a:r>
            <a:endParaRPr lang="en-US" sz="2800" dirty="0"/>
          </a:p>
          <a:p>
            <a:pPr lvl="1" algn="just"/>
            <a:r>
              <a:rPr lang="en-US" sz="2400" dirty="0" smtClean="0"/>
              <a:t>When </a:t>
            </a:r>
            <a:r>
              <a:rPr lang="en-US" sz="2400" dirty="0"/>
              <a:t>the interference condition is not favorable for CRS-IC, there is no performance loss </a:t>
            </a:r>
            <a:r>
              <a:rPr lang="en-US" sz="2400" dirty="0" smtClean="0"/>
              <a:t>compared with MMSE-IRC when </a:t>
            </a:r>
            <a:r>
              <a:rPr lang="en-US" sz="2400" dirty="0"/>
              <a:t>CRS assistance information is provided</a:t>
            </a:r>
            <a:r>
              <a:rPr lang="en-US" sz="2400" dirty="0" smtClean="0"/>
              <a:t>.</a:t>
            </a:r>
          </a:p>
          <a:p>
            <a:pPr algn="just"/>
            <a:r>
              <a:rPr lang="en-US" altLang="zh-CN" sz="2800" dirty="0"/>
              <a:t>In RAN4#74bis, </a:t>
            </a:r>
            <a:r>
              <a:rPr lang="en-US" altLang="zh-CN" sz="2800" dirty="0" smtClean="0"/>
              <a:t>how to achieve the above purpose is </a:t>
            </a:r>
            <a:r>
              <a:rPr lang="en-US" altLang="zh-CN" sz="2800" dirty="0"/>
              <a:t>discussed. </a:t>
            </a:r>
            <a:r>
              <a:rPr lang="en-US" altLang="zh-CN" sz="2800" dirty="0" smtClean="0"/>
              <a:t>There is no consensus on achieve the purpose. </a:t>
            </a:r>
            <a:endParaRPr lang="en-US" altLang="zh-CN" sz="2800" dirty="0"/>
          </a:p>
          <a:p>
            <a:pPr algn="just"/>
            <a:endParaRPr lang="en-US" dirty="0" smtClean="0"/>
          </a:p>
          <a:p>
            <a:pPr algn="just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20151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dirty="0" smtClean="0"/>
              <a:t>In CRS-IM,</a:t>
            </a:r>
            <a:r>
              <a:rPr lang="en-US" altLang="zh-CN" dirty="0"/>
              <a:t> </a:t>
            </a:r>
            <a:r>
              <a:rPr lang="en-US" altLang="zh-CN" dirty="0" smtClean="0"/>
              <a:t>at least one robustness test case is introduced to verify: </a:t>
            </a:r>
          </a:p>
          <a:p>
            <a:pPr marL="742950" lvl="2" indent="-342900" algn="just"/>
            <a:r>
              <a:rPr lang="en-US" altLang="zh-CN" sz="2000" dirty="0"/>
              <a:t>When the interference condition is not favorable for CRS-IC, there is no performance loss compared with MMSE-IRC when CRS assistance information is provided.</a:t>
            </a:r>
          </a:p>
          <a:p>
            <a:pPr algn="just"/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1575118"/>
      </p:ext>
    </p:extLst>
  </p:cSld>
  <p:clrMapOvr>
    <a:masterClrMapping/>
  </p:clrMapOvr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1085</TotalTime>
  <Words>140</Words>
  <Application>Microsoft Office PowerPoint</Application>
  <PresentationFormat>On-screen Show (4:3)</PresentationFormat>
  <Paragraphs>13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R4-14xxxx</vt:lpstr>
      <vt:lpstr>WF on robustness test in CRS-IM</vt:lpstr>
      <vt:lpstr>Background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</cp:lastModifiedBy>
  <cp:revision>238</cp:revision>
  <dcterms:created xsi:type="dcterms:W3CDTF">2015-02-11T14:20:53Z</dcterms:created>
  <dcterms:modified xsi:type="dcterms:W3CDTF">2015-08-17T15:25:56Z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