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99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04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13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21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78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10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62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253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63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1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86760-B68C-4FFA-9281-D636BD7F5293}" type="datetimeFigureOut">
              <a:rPr lang="en-US" smtClean="0"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D9B8-0B9E-4BBE-8BFD-D34A2807E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5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Way forward </a:t>
            </a:r>
            <a:r>
              <a:rPr lang="en-US" dirty="0" smtClean="0"/>
              <a:t>on DB-DC-HSUPA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Vodafone, </a:t>
            </a:r>
            <a:r>
              <a:rPr lang="en-US" dirty="0" err="1" smtClean="0"/>
              <a:t>ChinaUnicom</a:t>
            </a:r>
            <a:r>
              <a:rPr lang="en-US" dirty="0" smtClean="0"/>
              <a:t>, Huawei, </a:t>
            </a:r>
            <a:r>
              <a:rPr lang="en-US" dirty="0" err="1" smtClean="0"/>
              <a:t>HiSilicon</a:t>
            </a:r>
            <a:r>
              <a:rPr lang="en-US" dirty="0" smtClean="0"/>
              <a:t>, </a:t>
            </a:r>
            <a:r>
              <a:rPr lang="en-US" dirty="0" err="1" smtClean="0"/>
              <a:t>Ooredoo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934200" y="304800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en-US" sz="2400" dirty="0" smtClean="0"/>
              <a:t>R4-155429</a:t>
            </a:r>
            <a:endParaRPr lang="en-US" altLang="en-US" sz="2400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381000" y="304800"/>
            <a:ext cx="624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>TSG RAN WG4 meeting #</a:t>
            </a:r>
            <a:r>
              <a:rPr lang="en-GB" altLang="zh-CN" sz="2400" dirty="0" smtClean="0">
                <a:ea typeface="Batang" pitchFamily="18" charset="-127"/>
                <a:cs typeface="Times New Roman" pitchFamily="18" charset="0"/>
              </a:rPr>
              <a:t>76</a:t>
            </a:r>
            <a:r>
              <a:rPr lang="en-GB" altLang="zh-CN" sz="2400" dirty="0">
                <a:ea typeface="Batang" pitchFamily="18" charset="-127"/>
                <a:cs typeface="Times New Roman" pitchFamily="18" charset="0"/>
              </a:rPr>
              <a:t/>
            </a:r>
            <a:br>
              <a:rPr lang="en-GB" altLang="zh-CN" sz="2400" dirty="0">
                <a:ea typeface="Batang" pitchFamily="18" charset="-127"/>
                <a:cs typeface="Times New Roman" pitchFamily="18" charset="0"/>
              </a:rPr>
            </a:b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Beijing, China, 24 </a:t>
            </a:r>
            <a:r>
              <a:rPr lang="en-US" altLang="zh-CN" sz="2400" dirty="0">
                <a:ea typeface="Batang" pitchFamily="18" charset="-127"/>
                <a:cs typeface="Times New Roman" pitchFamily="18" charset="0"/>
              </a:rPr>
              <a:t>- </a:t>
            </a:r>
            <a:r>
              <a:rPr lang="en-US" altLang="zh-CN" sz="2400" dirty="0" smtClean="0">
                <a:ea typeface="Batang" pitchFamily="18" charset="-127"/>
                <a:cs typeface="Times New Roman" pitchFamily="18" charset="0"/>
              </a:rPr>
              <a:t>28 August, 2015</a:t>
            </a:r>
            <a:endParaRPr lang="en-GB" altLang="ja-JP" sz="24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215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is agreed that DB-DC-HSUPA will be introduced for Bands I+VIII, I+V, and II+V.</a:t>
            </a:r>
          </a:p>
          <a:p>
            <a:r>
              <a:rPr lang="en-US" dirty="0" smtClean="0"/>
              <a:t>RAN4 is discussing whether </a:t>
            </a:r>
            <a:r>
              <a:rPr lang="en-US" smtClean="0"/>
              <a:t>to introduce the </a:t>
            </a:r>
            <a:r>
              <a:rPr lang="en-US" dirty="0" smtClean="0"/>
              <a:t>following two power classes for DB-DC-HSUPA:</a:t>
            </a:r>
          </a:p>
          <a:p>
            <a:pPr lvl="1"/>
            <a:r>
              <a:rPr lang="en-US" dirty="0" smtClean="0"/>
              <a:t>Power Class 2: Max per carrier/band </a:t>
            </a:r>
            <a:r>
              <a:rPr lang="en-US" dirty="0" err="1" smtClean="0"/>
              <a:t>Tx</a:t>
            </a:r>
            <a:r>
              <a:rPr lang="en-US" dirty="0" smtClean="0"/>
              <a:t> power of 24dBm and Max UE </a:t>
            </a:r>
            <a:r>
              <a:rPr lang="en-US" dirty="0" err="1" smtClean="0"/>
              <a:t>Tx</a:t>
            </a:r>
            <a:r>
              <a:rPr lang="en-US" dirty="0" smtClean="0"/>
              <a:t> power of 27dBm</a:t>
            </a:r>
          </a:p>
          <a:p>
            <a:pPr lvl="1"/>
            <a:r>
              <a:rPr lang="en-US" dirty="0" smtClean="0"/>
              <a:t>Power Class 3: Max UE </a:t>
            </a:r>
            <a:r>
              <a:rPr lang="en-US" dirty="0" err="1" smtClean="0"/>
              <a:t>Tx</a:t>
            </a:r>
            <a:r>
              <a:rPr lang="en-US" dirty="0" smtClean="0"/>
              <a:t> power of 24dBm for sum of two carriers across both bands</a:t>
            </a:r>
          </a:p>
          <a:p>
            <a:pPr lvl="2"/>
            <a:r>
              <a:rPr lang="en-US" dirty="0" smtClean="0"/>
              <a:t>Same as in DC-HSUPA</a:t>
            </a:r>
          </a:p>
        </p:txBody>
      </p:sp>
    </p:spTree>
    <p:extLst>
      <p:ext uri="{BB962C8B-B14F-4D97-AF65-F5344CB8AC3E}">
        <p14:creationId xmlns:p14="http://schemas.microsoft.com/office/powerpoint/2010/main" val="237622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It is agreed that UE power class 3 will be supported for DB-DC-HSUPA</a:t>
            </a:r>
          </a:p>
          <a:p>
            <a:r>
              <a:rPr lang="en-US" dirty="0" smtClean="0"/>
              <a:t>The following are FFS:</a:t>
            </a:r>
          </a:p>
          <a:p>
            <a:pPr lvl="1"/>
            <a:r>
              <a:rPr lang="en-US" dirty="0" smtClean="0"/>
              <a:t>whether RAN4 will specify power class 2 along with class 3 for DB-DC-HSUPA band combinations I+VIII, I+V, and II+V</a:t>
            </a:r>
          </a:p>
          <a:p>
            <a:pPr lvl="1"/>
            <a:r>
              <a:rPr lang="en-US" dirty="0" smtClean="0"/>
              <a:t>In case an additional power class is defined, UE can select the preferred power class and signal it to the network using the existing capability signaling similar to Rel-99, SC-HSUPA, and DC-HSUPA</a:t>
            </a:r>
          </a:p>
        </p:txBody>
      </p:sp>
    </p:spTree>
    <p:extLst>
      <p:ext uri="{BB962C8B-B14F-4D97-AF65-F5344CB8AC3E}">
        <p14:creationId xmlns:p14="http://schemas.microsoft.com/office/powerpoint/2010/main" val="97626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172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Batang</vt:lpstr>
      <vt:lpstr>Arial</vt:lpstr>
      <vt:lpstr>Calibri</vt:lpstr>
      <vt:lpstr>Times New Roman</vt:lpstr>
      <vt:lpstr>Office Theme</vt:lpstr>
      <vt:lpstr>Way forward on DB-DC-HSUPA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Chincholi, Amith</cp:lastModifiedBy>
  <cp:revision>54</cp:revision>
  <dcterms:created xsi:type="dcterms:W3CDTF">2015-08-27T03:16:58Z</dcterms:created>
  <dcterms:modified xsi:type="dcterms:W3CDTF">2015-08-28T06:32:52Z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-722255162</vt:i4>
  </property>
  <property fmtid="{D5CDD505-2E9C-101B-9397-08002B2CF9AE}" pid="3" name="_NewReviewCycle">
    <vt:lpwstr/>
  </property>
  <property fmtid="{D5CDD505-2E9C-101B-9397-08002B2CF9AE}" pid="4" name="_EmailSubject">
    <vt:lpwstr>WF on DB-DC-HSUPA</vt:lpwstr>
  </property>
  <property fmtid="{D5CDD505-2E9C-101B-9397-08002B2CF9AE}" pid="5" name="_AuthorEmail">
    <vt:lpwstr>amithc@qti.qualcomm.com</vt:lpwstr>
  </property>
  <property fmtid="{D5CDD505-2E9C-101B-9397-08002B2CF9AE}" pid="6" name="_AuthorEmailDisplayName">
    <vt:lpwstr>Chincholi, Amith</vt:lpwstr>
  </property>
</Properties>
</file>