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7" r:id="rId5"/>
    <p:sldId id="258" r:id="rId6"/>
    <p:sldId id="26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39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533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354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259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2299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8963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6184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6060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6257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88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039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7D02E-2705-4A0D-9561-5620E7514255}" type="datetimeFigureOut">
              <a:rPr lang="sv-SE" smtClean="0"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6F50C-2E7C-47D5-851B-DC605145545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587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WF on RF receiver requirements for 4RX AP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Ericsson</a:t>
            </a:r>
            <a:endParaRPr lang="sv-SE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764704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R4-155418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5181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Aim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Agree band agnostic requirements and test configurations at RAN4#76bis</a:t>
            </a:r>
          </a:p>
          <a:p>
            <a:r>
              <a:rPr lang="sv-SE" dirty="0" smtClean="0"/>
              <a:t>Agree REFSENS for relevant bands at RAN4#77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1070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Test scope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Agreement that requirements be specified </a:t>
            </a:r>
            <a:r>
              <a:rPr lang="sv-SE" dirty="0"/>
              <a:t>such that 2RX fall-back testing can be significantly reduced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9409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RF receiver requirements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dirty="0" smtClean="0"/>
              <a:t>Agreements</a:t>
            </a:r>
          </a:p>
          <a:p>
            <a:r>
              <a:rPr lang="sv-SE" dirty="0" smtClean="0"/>
              <a:t>Maximum input level: -25 dBm (per port)</a:t>
            </a:r>
          </a:p>
          <a:p>
            <a:pPr lvl="1"/>
            <a:r>
              <a:rPr lang="sv-SE" dirty="0"/>
              <a:t>m</a:t>
            </a:r>
            <a:r>
              <a:rPr lang="sv-SE" dirty="0" smtClean="0"/>
              <a:t>aintain 2RX AP performance  </a:t>
            </a:r>
          </a:p>
          <a:p>
            <a:r>
              <a:rPr lang="sv-SE" dirty="0" smtClean="0"/>
              <a:t>Adjacent Channel Selectivity: same as for 2RX AP</a:t>
            </a:r>
          </a:p>
          <a:p>
            <a:pPr lvl="1"/>
            <a:r>
              <a:rPr lang="sv-SE" dirty="0"/>
              <a:t>s</a:t>
            </a:r>
            <a:r>
              <a:rPr lang="sv-SE" dirty="0" smtClean="0"/>
              <a:t>ince relative requirement</a:t>
            </a:r>
          </a:p>
          <a:p>
            <a:pPr lvl="1"/>
            <a:endParaRPr lang="sv-SE" dirty="0"/>
          </a:p>
          <a:p>
            <a:r>
              <a:rPr lang="sv-SE" dirty="0" smtClean="0"/>
              <a:t>Maintain blocker power levels and frequencies relative to band or wanted carrier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289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For RAN4#76bis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sv-SE" dirty="0" smtClean="0"/>
              <a:t>For 4 RX AP, </a:t>
            </a:r>
            <a:r>
              <a:rPr lang="sv-SE" dirty="0"/>
              <a:t>c</a:t>
            </a:r>
            <a:r>
              <a:rPr lang="sv-SE" dirty="0" smtClean="0"/>
              <a:t>onsider increasing the power offset</a:t>
            </a:r>
            <a:r>
              <a:rPr lang="sv-SE" baseline="30000" dirty="0" smtClean="0"/>
              <a:t> </a:t>
            </a:r>
            <a:r>
              <a:rPr lang="sv-SE" dirty="0" smtClean="0"/>
              <a:t>between REFSENS and the wanted signal level compared to the 2RX AP case (keeping requirement</a:t>
            </a:r>
            <a:r>
              <a:rPr lang="sv-SE" baseline="30000" dirty="0" smtClean="0"/>
              <a:t>1</a:t>
            </a:r>
            <a:r>
              <a:rPr lang="sv-SE" dirty="0" smtClean="0"/>
              <a:t>) for</a:t>
            </a:r>
          </a:p>
          <a:p>
            <a:r>
              <a:rPr lang="sv-SE" dirty="0"/>
              <a:t>i</a:t>
            </a:r>
            <a:r>
              <a:rPr lang="sv-SE" dirty="0" smtClean="0"/>
              <a:t>n-band blocking </a:t>
            </a:r>
          </a:p>
          <a:p>
            <a:r>
              <a:rPr lang="sv-SE" dirty="0"/>
              <a:t>s</a:t>
            </a:r>
            <a:r>
              <a:rPr lang="sv-SE" dirty="0" smtClean="0"/>
              <a:t>purious response</a:t>
            </a:r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For 4 RX AP, consider </a:t>
            </a:r>
            <a:r>
              <a:rPr lang="sv-SE" dirty="0" smtClean="0"/>
              <a:t>keeping the power offset between REFSENS and the wanted signal level </a:t>
            </a:r>
            <a:r>
              <a:rPr lang="sv-SE" dirty="0"/>
              <a:t>compared to the 2RX AP case </a:t>
            </a:r>
            <a:r>
              <a:rPr lang="sv-SE" dirty="0" smtClean="0"/>
              <a:t>(tighter </a:t>
            </a:r>
            <a:r>
              <a:rPr lang="sv-SE" dirty="0"/>
              <a:t>requirement</a:t>
            </a:r>
            <a:r>
              <a:rPr lang="sv-SE" baseline="30000" dirty="0"/>
              <a:t>1</a:t>
            </a:r>
            <a:r>
              <a:rPr lang="sv-SE" dirty="0"/>
              <a:t>) for</a:t>
            </a:r>
          </a:p>
          <a:p>
            <a:pPr marL="0" indent="0">
              <a:buNone/>
            </a:pPr>
            <a:r>
              <a:rPr lang="sv-SE" dirty="0" smtClean="0"/>
              <a:t>for </a:t>
            </a:r>
          </a:p>
          <a:p>
            <a:r>
              <a:rPr lang="sv-SE" dirty="0"/>
              <a:t>o</a:t>
            </a:r>
            <a:r>
              <a:rPr lang="sv-SE" dirty="0" smtClean="0"/>
              <a:t>ut-of-band blocking </a:t>
            </a:r>
          </a:p>
          <a:p>
            <a:r>
              <a:rPr lang="sv-SE" dirty="0"/>
              <a:t>n</a:t>
            </a:r>
            <a:r>
              <a:rPr lang="sv-SE" dirty="0" smtClean="0"/>
              <a:t>arrow-band blocking</a:t>
            </a:r>
          </a:p>
          <a:p>
            <a:r>
              <a:rPr lang="sv-SE" dirty="0"/>
              <a:t>w</a:t>
            </a:r>
            <a:r>
              <a:rPr lang="sv-SE" dirty="0" smtClean="0"/>
              <a:t>ide-band intermodulation</a:t>
            </a:r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r>
              <a:rPr lang="sv-SE" dirty="0" smtClean="0"/>
              <a:t>Note 1: relative to the 2 RX AP case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89316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At RAN4#76bis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Decide on the offset between REFSENS and the wanted signal level for</a:t>
            </a:r>
          </a:p>
          <a:p>
            <a:pPr lvl="1"/>
            <a:r>
              <a:rPr lang="sv-SE" dirty="0" smtClean="0"/>
              <a:t>in-band blocking </a:t>
            </a:r>
          </a:p>
          <a:p>
            <a:pPr lvl="1"/>
            <a:r>
              <a:rPr lang="sv-SE" dirty="0" smtClean="0"/>
              <a:t>spurious response</a:t>
            </a:r>
          </a:p>
          <a:p>
            <a:pPr lvl="1"/>
            <a:r>
              <a:rPr lang="sv-SE" dirty="0" smtClean="0"/>
              <a:t>out-of-band blocking </a:t>
            </a:r>
          </a:p>
          <a:p>
            <a:pPr lvl="1"/>
            <a:r>
              <a:rPr lang="sv-SE" dirty="0" smtClean="0"/>
              <a:t>narrow-band blocking</a:t>
            </a:r>
          </a:p>
          <a:p>
            <a:pPr lvl="1"/>
            <a:r>
              <a:rPr lang="sv-SE" dirty="0" smtClean="0"/>
              <a:t>wide-band intermodulation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2424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189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RF receiver requirements for 4RX AP</vt:lpstr>
      <vt:lpstr>Aim</vt:lpstr>
      <vt:lpstr>Test scope</vt:lpstr>
      <vt:lpstr>RF receiver requirements</vt:lpstr>
      <vt:lpstr>For RAN4#76bis</vt:lpstr>
      <vt:lpstr>At RAN4#76bis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RF receiver requirements for 4RX AP</dc:title>
  <dc:creator>Ericsson</dc:creator>
  <cp:lastModifiedBy>Ericsson</cp:lastModifiedBy>
  <cp:revision>26</cp:revision>
  <dcterms:created xsi:type="dcterms:W3CDTF">2015-08-27T11:27:44Z</dcterms:created>
  <dcterms:modified xsi:type="dcterms:W3CDTF">2015-08-28T05:00:36Z</dcterms:modified>
</cp:coreProperties>
</file>