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99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0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3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21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7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0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6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53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6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1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5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</a:t>
            </a:r>
            <a:r>
              <a:rPr lang="en-US" dirty="0" smtClean="0"/>
              <a:t>on DB-DC-HSUPA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Vodafone, </a:t>
            </a:r>
            <a:r>
              <a:rPr lang="en-US" dirty="0" err="1" smtClean="0"/>
              <a:t>ChinaUnicom</a:t>
            </a:r>
            <a:r>
              <a:rPr lang="en-US" dirty="0" smtClean="0"/>
              <a:t>, </a:t>
            </a:r>
            <a:r>
              <a:rPr lang="en-US" dirty="0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Ooredoo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934200" y="304800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 dirty="0" smtClean="0"/>
              <a:t>R4-155362</a:t>
            </a:r>
            <a:endParaRPr lang="en-US" altLang="en-US" sz="2400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381000" y="304800"/>
            <a:ext cx="624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GB" altLang="zh-CN" sz="2400" dirty="0" smtClean="0">
                <a:ea typeface="Batang" pitchFamily="18" charset="-127"/>
                <a:cs typeface="Times New Roman" pitchFamily="18" charset="0"/>
              </a:rPr>
              <a:t>76</a:t>
            </a: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/>
            </a:r>
            <a:br>
              <a:rPr lang="en-GB" altLang="zh-CN" sz="2400" dirty="0">
                <a:ea typeface="Batang" pitchFamily="18" charset="-127"/>
                <a:cs typeface="Times New Roman" pitchFamily="18" charset="0"/>
              </a:rPr>
            </a:b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Beijing, China, 24 </a:t>
            </a:r>
            <a:r>
              <a:rPr lang="en-US" altLang="zh-CN" sz="2400" dirty="0">
                <a:ea typeface="Batang" pitchFamily="18" charset="-127"/>
                <a:cs typeface="Times New Roman" pitchFamily="18" charset="0"/>
              </a:rPr>
              <a:t>- </a:t>
            </a: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28 August, 2015</a:t>
            </a:r>
            <a:endParaRPr lang="en-GB" altLang="ja-JP" sz="24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215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agreed that DB-DC-HSUPA will introduce for Bands I+VIII, I+V, and II+V.</a:t>
            </a:r>
          </a:p>
          <a:p>
            <a:r>
              <a:rPr lang="en-US" dirty="0" smtClean="0"/>
              <a:t>RAN4 discusses the two power classes:</a:t>
            </a:r>
          </a:p>
          <a:p>
            <a:pPr lvl="1"/>
            <a:r>
              <a:rPr lang="en-US" dirty="0" smtClean="0"/>
              <a:t>Power Class 2: </a:t>
            </a:r>
            <a:r>
              <a:rPr lang="en-US" dirty="0" smtClean="0"/>
              <a:t>Max per carrier/band </a:t>
            </a:r>
            <a:r>
              <a:rPr lang="en-US" dirty="0" err="1" smtClean="0"/>
              <a:t>Tx</a:t>
            </a:r>
            <a:r>
              <a:rPr lang="en-US" dirty="0" smtClean="0"/>
              <a:t> power of 24dBm (</a:t>
            </a:r>
            <a:r>
              <a:rPr lang="en-US" dirty="0" smtClean="0"/>
              <a:t>max </a:t>
            </a:r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power 27dBm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Each carrier UL power does not exceed 24dBm</a:t>
            </a:r>
          </a:p>
          <a:p>
            <a:pPr lvl="1"/>
            <a:r>
              <a:rPr lang="en-US" dirty="0" smtClean="0"/>
              <a:t>Power Class 3: Max </a:t>
            </a:r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 power of 24dBm </a:t>
            </a:r>
            <a:r>
              <a:rPr lang="en-US" dirty="0" smtClean="0"/>
              <a:t>for sum of two </a:t>
            </a:r>
            <a:r>
              <a:rPr lang="en-US" dirty="0" smtClean="0"/>
              <a:t>carriers across both bands</a:t>
            </a:r>
            <a:endParaRPr lang="en-US" dirty="0" smtClean="0"/>
          </a:p>
          <a:p>
            <a:pPr lvl="2"/>
            <a:r>
              <a:rPr lang="en-US" dirty="0" smtClean="0"/>
              <a:t>Same </a:t>
            </a:r>
            <a:r>
              <a:rPr lang="en-US" dirty="0" smtClean="0"/>
              <a:t>as in </a:t>
            </a:r>
            <a:r>
              <a:rPr lang="en-US" dirty="0" smtClean="0"/>
              <a:t>DC-HSUPA</a:t>
            </a:r>
          </a:p>
        </p:txBody>
      </p:sp>
    </p:spTree>
    <p:extLst>
      <p:ext uri="{BB962C8B-B14F-4D97-AF65-F5344CB8AC3E}">
        <p14:creationId xmlns:p14="http://schemas.microsoft.com/office/powerpoint/2010/main" val="237622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will specify </a:t>
            </a:r>
            <a:r>
              <a:rPr lang="en-US" dirty="0" smtClean="0"/>
              <a:t>two </a:t>
            </a:r>
            <a:r>
              <a:rPr lang="en-US" dirty="0" smtClean="0"/>
              <a:t>power classes (class 2 and class 3) for DB-DC-HSUPA band combinations I+VIII, I+V, and II+V.</a:t>
            </a:r>
          </a:p>
          <a:p>
            <a:r>
              <a:rPr lang="en-US" dirty="0" smtClean="0"/>
              <a:t>UE can select the preferred power class and signal it to the network using the existing capability signaling similar to Rel-99, SC-HSUPA, and DC-HSUPA.</a:t>
            </a:r>
          </a:p>
        </p:txBody>
      </p:sp>
    </p:spTree>
    <p:extLst>
      <p:ext uri="{BB962C8B-B14F-4D97-AF65-F5344CB8AC3E}">
        <p14:creationId xmlns:p14="http://schemas.microsoft.com/office/powerpoint/2010/main" val="97626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149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Batang</vt:lpstr>
      <vt:lpstr>Arial</vt:lpstr>
      <vt:lpstr>Calibri</vt:lpstr>
      <vt:lpstr>Times New Roman</vt:lpstr>
      <vt:lpstr>Office Theme</vt:lpstr>
      <vt:lpstr>Way forward on DB-DC-HSUPA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Chincholi, Amith</cp:lastModifiedBy>
  <cp:revision>34</cp:revision>
  <dcterms:created xsi:type="dcterms:W3CDTF">2015-08-27T03:16:58Z</dcterms:created>
  <dcterms:modified xsi:type="dcterms:W3CDTF">2015-08-27T23:52:41Z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-722255162</vt:i4>
  </property>
  <property fmtid="{D5CDD505-2E9C-101B-9397-08002B2CF9AE}" pid="3" name="_NewReviewCycle">
    <vt:lpwstr/>
  </property>
  <property fmtid="{D5CDD505-2E9C-101B-9397-08002B2CF9AE}" pid="4" name="_EmailSubject">
    <vt:lpwstr>WF on DB-DC-HSUPA</vt:lpwstr>
  </property>
  <property fmtid="{D5CDD505-2E9C-101B-9397-08002B2CF9AE}" pid="5" name="_AuthorEmail">
    <vt:lpwstr>amithc@qti.qualcomm.com</vt:lpwstr>
  </property>
  <property fmtid="{D5CDD505-2E9C-101B-9397-08002B2CF9AE}" pid="6" name="_AuthorEmailDisplayName">
    <vt:lpwstr>Chincholi, Amith</vt:lpwstr>
  </property>
</Properties>
</file>