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F610-81FD-40EC-9C4A-980314E590C6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018B-D7C0-40C0-A7BB-11B5FC9642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65747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F610-81FD-40EC-9C4A-980314E590C6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018B-D7C0-40C0-A7BB-11B5FC9642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2558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F610-81FD-40EC-9C4A-980314E590C6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018B-D7C0-40C0-A7BB-11B5FC9642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30243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F610-81FD-40EC-9C4A-980314E590C6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018B-D7C0-40C0-A7BB-11B5FC9642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84627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F610-81FD-40EC-9C4A-980314E590C6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018B-D7C0-40C0-A7BB-11B5FC9642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5595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F610-81FD-40EC-9C4A-980314E590C6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018B-D7C0-40C0-A7BB-11B5FC9642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077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F610-81FD-40EC-9C4A-980314E590C6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018B-D7C0-40C0-A7BB-11B5FC9642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47158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F610-81FD-40EC-9C4A-980314E590C6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018B-D7C0-40C0-A7BB-11B5FC9642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6739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F610-81FD-40EC-9C4A-980314E590C6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018B-D7C0-40C0-A7BB-11B5FC9642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87650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F610-81FD-40EC-9C4A-980314E590C6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018B-D7C0-40C0-A7BB-11B5FC9642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26805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F610-81FD-40EC-9C4A-980314E590C6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018B-D7C0-40C0-A7BB-11B5FC9642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74756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7F610-81FD-40EC-9C4A-980314E590C6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0018B-D7C0-40C0-A7BB-11B5FC9642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1012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672" cy="1470025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Way </a:t>
            </a:r>
            <a:r>
              <a:rPr lang="en-GB" dirty="0" smtClean="0"/>
              <a:t>forward on band plans for the 700MHz E-UTRA band for Arab </a:t>
            </a:r>
            <a:r>
              <a:rPr lang="en-GB" dirty="0" err="1" smtClean="0"/>
              <a:t>Reg</a:t>
            </a:r>
            <a:r>
              <a:rPr lang="en-US" dirty="0" smtClean="0"/>
              <a:t>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altLang="sv-SE" b="1" dirty="0" smtClean="0">
                <a:solidFill>
                  <a:schemeClr val="tx1"/>
                </a:solidFill>
              </a:rPr>
              <a:t>Document for:</a:t>
            </a:r>
            <a:r>
              <a:rPr lang="en-US" altLang="sv-SE" dirty="0" smtClean="0">
                <a:solidFill>
                  <a:schemeClr val="tx1"/>
                </a:solidFill>
              </a:rPr>
              <a:t>	Approval</a:t>
            </a:r>
            <a:endParaRPr lang="en-US" dirty="0" smtClean="0"/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Source:</a:t>
            </a:r>
            <a:r>
              <a:rPr lang="en-US" dirty="0" smtClean="0">
                <a:solidFill>
                  <a:schemeClr val="tx1"/>
                </a:solidFill>
              </a:rPr>
              <a:t> Motorola Solutions, 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76256" y="620688"/>
            <a:ext cx="17700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R4-155320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251520" y="5486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sv-SE" b="1" dirty="0" smtClean="0">
                <a:cs typeface="Arial" charset="0"/>
              </a:rPr>
              <a:t>3GPP TSG-RAN WG4 Meeting #76                                                        </a:t>
            </a:r>
          </a:p>
          <a:p>
            <a:r>
              <a:rPr lang="en-US" altLang="sv-SE" b="1" dirty="0" smtClean="0">
                <a:cs typeface="Arial" charset="0"/>
              </a:rPr>
              <a:t>Beijing, China, 24th-28st Aug, 2015</a:t>
            </a:r>
            <a:endParaRPr lang="en-US" altLang="sv-SE" b="1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4848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 smtClean="0"/>
              <a:t>One of the objectives of the WI is to:</a:t>
            </a:r>
          </a:p>
          <a:p>
            <a:pPr marL="0" lvl="0" indent="0" hangingPunct="0">
              <a:buNone/>
            </a:pPr>
            <a:r>
              <a:rPr lang="en-GB" sz="2400" dirty="0"/>
              <a:t>Agree on band arrangement during RAN4#76 including (698-703MHz for UL and 753-758MHz for DL) while focusing on the following options:</a:t>
            </a:r>
            <a:endParaRPr lang="sv-SE" sz="2400" dirty="0"/>
          </a:p>
          <a:p>
            <a:pPr lvl="1" hangingPunct="0"/>
            <a:r>
              <a:rPr lang="en-GB" sz="2400" dirty="0"/>
              <a:t>2x15MHz: 698 – 713MHz for UL and 753-768MHz for DL.</a:t>
            </a:r>
            <a:endParaRPr lang="sv-SE" sz="2400" dirty="0"/>
          </a:p>
          <a:p>
            <a:pPr lvl="1" hangingPunct="0"/>
            <a:r>
              <a:rPr lang="en-GB" sz="2400" dirty="0"/>
              <a:t>2x20MHz: 698 – 718MHz for UL and 753-773MHz for DL.</a:t>
            </a:r>
            <a:endParaRPr lang="sv-SE" sz="2400" dirty="0"/>
          </a:p>
          <a:p>
            <a:pPr lvl="1" hangingPunct="0"/>
            <a:r>
              <a:rPr lang="en-GB" sz="2400" dirty="0"/>
              <a:t>2x30MHz: 698 – 728 MHz for UL and 753 - 783 MHz for </a:t>
            </a:r>
            <a:r>
              <a:rPr lang="en-GB" sz="2400" dirty="0" smtClean="0"/>
              <a:t>DL</a:t>
            </a:r>
          </a:p>
          <a:p>
            <a:pPr hangingPunct="0"/>
            <a:r>
              <a:rPr lang="sv-SE" sz="2400" dirty="0"/>
              <a:t>At </a:t>
            </a:r>
            <a:r>
              <a:rPr lang="en-GB" sz="2400" dirty="0"/>
              <a:t>RAN4#76 the following documents discussed issues in relation to the band plan</a:t>
            </a:r>
          </a:p>
          <a:p>
            <a:pPr lvl="1" hangingPunct="0"/>
            <a:r>
              <a:rPr lang="en-US" sz="2400" dirty="0" smtClean="0"/>
              <a:t>R4-155001</a:t>
            </a:r>
            <a:r>
              <a:rPr lang="en-US" sz="2400" dirty="0"/>
              <a:t>, “Discussion on band plans for the 700MHz E-UTRA band for Arab Region”, Motorola Solutions UK Ltd</a:t>
            </a:r>
            <a:r>
              <a:rPr lang="en-US" sz="2400" dirty="0" smtClean="0"/>
              <a:t>.</a:t>
            </a:r>
          </a:p>
          <a:p>
            <a:pPr lvl="1" hangingPunct="0"/>
            <a:r>
              <a:rPr lang="en-US" sz="2400" dirty="0" smtClean="0"/>
              <a:t>R4-155049, “Filter simulations for the new 700 MHz band”, Qualcomm Incorporated</a:t>
            </a:r>
          </a:p>
          <a:p>
            <a:pPr lvl="1" hangingPunct="0"/>
            <a:r>
              <a:rPr lang="sv-SE" sz="2400" dirty="0" smtClean="0"/>
              <a:t>R4-154937, ”</a:t>
            </a:r>
            <a:r>
              <a:rPr lang="en-US" sz="2400" dirty="0" smtClean="0"/>
              <a:t> The band plan for 700MHz”, Ericsson</a:t>
            </a:r>
          </a:p>
          <a:p>
            <a:pPr lvl="1" hangingPunct="0"/>
            <a:endParaRPr lang="en-US" sz="2400" dirty="0" smtClean="0"/>
          </a:p>
          <a:p>
            <a:pPr hangingPunct="0"/>
            <a:endParaRPr lang="en-US" dirty="0"/>
          </a:p>
          <a:p>
            <a:pPr marL="457200" lvl="1" indent="0" hangingPunc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xmlns="" val="1419460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band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2" indent="0">
              <a:buNone/>
            </a:pPr>
            <a:r>
              <a:rPr lang="en-GB" sz="2800" dirty="0" smtClean="0"/>
              <a:t>2x30MHz: 698 – 728 MHz for UL and 753 - 783 MHz for DL </a:t>
            </a:r>
            <a:r>
              <a:rPr lang="en-US" sz="2800" dirty="0" smtClean="0"/>
              <a:t>is agreed for the </a:t>
            </a:r>
            <a:r>
              <a:rPr lang="nn-NO" sz="2800" dirty="0" smtClean="0"/>
              <a:t>700MHz E-UTRA FDD Band for Arab Region</a:t>
            </a:r>
            <a:r>
              <a:rPr lang="en-US" sz="2800" dirty="0" smtClean="0"/>
              <a:t> </a:t>
            </a:r>
          </a:p>
          <a:p>
            <a:pPr marL="400050" lvl="2" indent="0">
              <a:buNone/>
            </a:pPr>
            <a:endParaRPr lang="en-GB" sz="28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319653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192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band plans for the 700MHz E-UTRA band for Arab Region</vt:lpstr>
      <vt:lpstr>Background</vt:lpstr>
      <vt:lpstr>The band plan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700MHz E-UTRA FDD Band for Arab Region</dc:title>
  <dc:creator>Ericsson</dc:creator>
  <cp:lastModifiedBy>Xiaowei Jin</cp:lastModifiedBy>
  <cp:revision>8</cp:revision>
  <dcterms:created xsi:type="dcterms:W3CDTF">2015-08-26T11:49:15Z</dcterms:created>
  <dcterms:modified xsi:type="dcterms:W3CDTF">2015-08-27T06:52:22Z</dcterms:modified>
</cp:coreProperties>
</file>