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8/28/2015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Way forward for UL HST demodulation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                                                               R4-155188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2000" b="1" dirty="0" smtClean="0"/>
              <a:t>Beijing, China, 24 – 28 August, 2015</a:t>
            </a:r>
            <a:endParaRPr lang="en-US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Way forward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Focus on the following issues:</a:t>
            </a:r>
          </a:p>
          <a:p>
            <a:pPr lvl="1"/>
            <a:r>
              <a:rPr lang="sv-SE" altLang="en-US" sz="2400" dirty="0" smtClean="0"/>
              <a:t>Selecting the MCS for the ETU600 PUSCH test under the existing high speed scenario;</a:t>
            </a:r>
          </a:p>
          <a:p>
            <a:pPr lvl="1"/>
            <a:r>
              <a:rPr lang="sv-SE" altLang="en-US" sz="2400" dirty="0" smtClean="0"/>
              <a:t>Study </a:t>
            </a:r>
            <a:r>
              <a:rPr lang="sv-SE" altLang="en-US" sz="2400" dirty="0" smtClean="0"/>
              <a:t>the enhancement of PRACH under the high speed scenarios</a:t>
            </a:r>
          </a:p>
          <a:p>
            <a:pPr lvl="1"/>
            <a:endParaRPr lang="sv-SE" altLang="en-US" sz="2000" dirty="0" smtClean="0"/>
          </a:p>
          <a:p>
            <a:pPr lvl="1"/>
            <a:endParaRPr lang="sv-SE" altLang="en-US" sz="2400" dirty="0" smtClean="0"/>
          </a:p>
          <a:p>
            <a:pPr lvl="1"/>
            <a:endParaRPr lang="sv-SE" altLang="en-US" sz="16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3774</TotalTime>
  <Words>61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for UL HST demodulation performance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daixizeng</cp:lastModifiedBy>
  <cp:revision>331</cp:revision>
  <dcterms:created xsi:type="dcterms:W3CDTF">2014-03-20T14:32:54Z</dcterms:created>
  <dcterms:modified xsi:type="dcterms:W3CDTF">2015-08-28T04:05:50Z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-612560201</vt:i4>
  </property>
  <property fmtid="{D5CDD505-2E9C-101B-9397-08002B2CF9AE}" pid="3" name="_NewReviewCycle">
    <vt:lpwstr/>
  </property>
  <property fmtid="{D5CDD505-2E9C-101B-9397-08002B2CF9AE}" pid="4" name="_EmailSubject">
    <vt:lpwstr>draft WF for PUSCH performance requirement in high Doppler channel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  <property fmtid="{D5CDD505-2E9C-101B-9397-08002B2CF9AE}" pid="7" name="_PreviousAdHocReviewCycleID">
    <vt:i4>2032115425</vt:i4>
  </property>
  <property fmtid="{D5CDD505-2E9C-101B-9397-08002B2CF9AE}" pid="8" name="_new_ms_pID_72543">
    <vt:lpwstr>(3)7vMoKljyo+vXregGqs2V92/RT1Hrp+x5HBRAsKPAAVMKEUKMW9UfCda1IREHHB5YuFUoEtl4
uOf1HpfsQ/4T28aqg1YC59kqlS4ZndB9JyNXOV3VBi+a+21fQMDe86sYF1CQixPGAdkg2C0O
XsmlumP8ExU/D80d29xPvFKmRGSgep+aqxUWLWRmrF+ElqHc27w+xAhcwyHeDsm+NKAFLqXs
cfTuhW12d9U5vIF2Ro</vt:lpwstr>
  </property>
  <property fmtid="{D5CDD505-2E9C-101B-9397-08002B2CF9AE}" pid="9" name="_new_ms_pID_725431">
    <vt:lpwstr>7CoklOk3WtQgki07i2cS5VYNAeYsiyptBwXo30I8Idwi4gLtXfVxJQ
4oUAkjo5kdYb/LJ+Tl1uiNYmEk5YFFAfdgHC4OV/BImiWBIwpoXhtLY3So/lqe2aHWQ+ESxA
Ei80/vsoWdVE7fLbboWCh+uP/GvGV8VY5/7EvkGH2zLLjJNYIkyBADxojKn0kNTkXMUYdguo
LmkAzWb2pTH76jWrnKsqbiP+GC8+Ib0iDD2u</vt:lpwstr>
  </property>
  <property fmtid="{D5CDD505-2E9C-101B-9397-08002B2CF9AE}" pid="10" name="_new_ms_pID_725432">
    <vt:lpwstr>BKBaXS8YvY07WEZX7gFQILcUOrLVB/Qljckk
edj+xl87FObSLTH7wEXn0YW9rdCgCTfscK4NM9HcC3ie2uvtjwI=</vt:lpwstr>
  </property>
  <property fmtid="{D5CDD505-2E9C-101B-9397-08002B2CF9AE}" pid="11" name="sflag">
    <vt:lpwstr>1440734729</vt:lpwstr>
  </property>
</Properties>
</file>