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27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6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0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2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61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8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65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9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4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3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47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0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4Rx PDCCH performance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smtClean="0"/>
              <a:t>76                                                      </a:t>
            </a:r>
            <a:r>
              <a:rPr lang="en-US" altLang="en-US" sz="2000" b="1" smtClean="0"/>
              <a:t>R4-155199</a:t>
            </a:r>
            <a:endParaRPr lang="en-US" altLang="en-US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 smtClean="0"/>
              <a:t>Beijing, China, 24th </a:t>
            </a:r>
            <a:r>
              <a:rPr lang="en-US" altLang="en-US" sz="2000" b="1" dirty="0"/>
              <a:t>– </a:t>
            </a:r>
            <a:r>
              <a:rPr lang="en-US" altLang="en-US" sz="2000" b="1" dirty="0" smtClean="0"/>
              <a:t>28th Aug </a:t>
            </a:r>
            <a:r>
              <a:rPr lang="en-US" altLang="en-US" sz="2000" b="1" dirty="0"/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2701603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in 4Rx </a:t>
            </a:r>
            <a:r>
              <a:rPr lang="en-US" dirty="0" err="1" smtClean="0"/>
              <a:t>Adhoc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PDCCH </a:t>
            </a:r>
            <a:r>
              <a:rPr lang="en-GB" dirty="0"/>
              <a:t>alignment simulations will be based </a:t>
            </a:r>
            <a:r>
              <a:rPr lang="en-GB" dirty="0" smtClean="0"/>
              <a:t>on</a:t>
            </a:r>
            <a:r>
              <a:rPr lang="en-US" dirty="0"/>
              <a:t> </a:t>
            </a:r>
            <a:r>
              <a:rPr lang="en-US" dirty="0" smtClean="0"/>
              <a:t>the Table on next slide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UE should not be tested under 2RX test if it supports 4RX</a:t>
            </a:r>
            <a:endParaRPr lang="en-US" dirty="0"/>
          </a:p>
          <a:p>
            <a:pPr marL="514350" lvl="0" indent="-514350">
              <a:buFont typeface="+mj-lt"/>
              <a:buAutoNum type="arabicPeriod"/>
            </a:pPr>
            <a:r>
              <a:rPr lang="en-GB" dirty="0"/>
              <a:t>Introduce </a:t>
            </a:r>
            <a:r>
              <a:rPr lang="en-GB" dirty="0" smtClean="0"/>
              <a:t>a “new medium” </a:t>
            </a:r>
            <a:r>
              <a:rPr lang="en-GB" dirty="0"/>
              <a:t>channel correlation targeting at lower correlation than the existing </a:t>
            </a:r>
            <a:r>
              <a:rPr lang="en-GB" dirty="0" smtClean="0"/>
              <a:t>“medium” one.</a:t>
            </a:r>
            <a:br>
              <a:rPr lang="en-GB" dirty="0" smtClean="0"/>
            </a:br>
            <a:r>
              <a:rPr lang="en-GB" dirty="0" smtClean="0"/>
              <a:t>	</a:t>
            </a:r>
            <a:r>
              <a:rPr lang="en-US" dirty="0" smtClean="0"/>
              <a:t>Option </a:t>
            </a:r>
            <a:r>
              <a:rPr lang="en-US" dirty="0"/>
              <a:t>1 : Beta=0.6, </a:t>
            </a:r>
            <a:r>
              <a:rPr lang="en-US" dirty="0" smtClean="0"/>
              <a:t>XPOL.</a:t>
            </a:r>
            <a:br>
              <a:rPr lang="en-US" dirty="0" smtClean="0"/>
            </a:br>
            <a:r>
              <a:rPr lang="en-US" dirty="0" smtClean="0"/>
              <a:t>	Option </a:t>
            </a:r>
            <a:r>
              <a:rPr lang="en-US" dirty="0"/>
              <a:t>2 : ULA, beta =</a:t>
            </a:r>
            <a:r>
              <a:rPr lang="en-US" dirty="0" smtClean="0"/>
              <a:t>0.3874</a:t>
            </a:r>
            <a:br>
              <a:rPr lang="en-US" dirty="0" smtClean="0"/>
            </a:br>
            <a:r>
              <a:rPr lang="en-GB" dirty="0" smtClean="0"/>
              <a:t>Decide </a:t>
            </a:r>
            <a:r>
              <a:rPr lang="en-GB" dirty="0"/>
              <a:t>in RAN76bis between option 1 and 2  based on alignment </a:t>
            </a:r>
            <a:r>
              <a:rPr lang="en-GB" dirty="0" smtClean="0"/>
              <a:t>simulations </a:t>
            </a:r>
            <a:r>
              <a:rPr lang="en-GB" dirty="0"/>
              <a:t>for both </a:t>
            </a:r>
            <a:r>
              <a:rPr lang="en-GB" dirty="0" smtClean="0"/>
              <a:t>options and on further </a:t>
            </a:r>
            <a:r>
              <a:rPr lang="en-GB" dirty="0"/>
              <a:t>inputs from vendors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1560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4Rx PDCCH performance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034409"/>
              </p:ext>
            </p:extLst>
          </p:nvPr>
        </p:nvGraphicFramePr>
        <p:xfrm>
          <a:off x="1657350" y="2413794"/>
          <a:ext cx="5829299" cy="30499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7129"/>
                <a:gridCol w="907926"/>
                <a:gridCol w="1857122"/>
                <a:gridCol w="1857122"/>
              </a:tblGrid>
              <a:tr h="52133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Based on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Antenna configs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b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Propagation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635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Options of Antenna correlations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b"/>
                </a:tc>
              </a:tr>
              <a:tr h="59436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  <a:latin typeface="Times New Roman"/>
                          <a:ea typeface="Times New Roman"/>
                        </a:rPr>
                        <a:t>8.4.1.1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1x4</a:t>
                      </a:r>
                      <a:endParaRPr lang="en-US" sz="1400" dirty="0"/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b="0" kern="12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MS Mincho"/>
                          <a:cs typeface="Times New Roman"/>
                        </a:rPr>
                        <a:t>ETU70</a:t>
                      </a:r>
                      <a:endParaRPr lang="en-US" sz="1000" b="0" dirty="0">
                        <a:effectLst/>
                        <a:latin typeface="CG Times (WN)"/>
                        <a:ea typeface="MS Mincho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Low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ctr"/>
                </a:tc>
              </a:tr>
              <a:tr h="59436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Times New Roman"/>
                          <a:ea typeface="Times New Roman"/>
                        </a:rPr>
                        <a:t>8.4.1.2.1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2x4</a:t>
                      </a:r>
                      <a:endParaRPr lang="en-US" sz="1400" dirty="0"/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b="0" kern="12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MS Mincho"/>
                          <a:cs typeface="Times New Roman"/>
                        </a:rPr>
                        <a:t>EVA70</a:t>
                      </a:r>
                      <a:endParaRPr lang="en-US" sz="1000" b="0" dirty="0">
                        <a:effectLst/>
                        <a:latin typeface="CG Times (WN)"/>
                        <a:ea typeface="MS Mincho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Low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ctr"/>
                </a:tc>
              </a:tr>
              <a:tr h="59436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Times New Roman"/>
                          <a:ea typeface="Times New Roman"/>
                        </a:rPr>
                        <a:t>8.4.1.2.2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4x4</a:t>
                      </a:r>
                      <a:endParaRPr lang="en-US" sz="1400" dirty="0"/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b="0" kern="12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MS Mincho"/>
                          <a:cs typeface="Times New Roman"/>
                        </a:rPr>
                        <a:t>EPA5</a:t>
                      </a:r>
                      <a:endParaRPr lang="en-US" sz="1000" b="0" dirty="0">
                        <a:effectLst/>
                        <a:latin typeface="CG Times (WN)"/>
                        <a:ea typeface="MS Mincho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Medium</a:t>
                      </a:r>
                    </a:p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(XPOL, Beta=0.6, Gamma=0.2 </a:t>
                      </a:r>
                      <a:b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b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ULA, Beta=0.3874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635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1399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105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4Rx PDCCH performance</vt:lpstr>
      <vt:lpstr>Agreements in 4Rx Adhoc</vt:lpstr>
      <vt:lpstr>WF on 4Rx PDCCH performance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Unidirectional RRH Arrangement</dc:title>
  <dc:creator>Joakim Axmon</dc:creator>
  <cp:lastModifiedBy>Torgny Palenius</cp:lastModifiedBy>
  <cp:revision>20</cp:revision>
  <dcterms:created xsi:type="dcterms:W3CDTF">2015-08-25T07:15:06Z</dcterms:created>
  <dcterms:modified xsi:type="dcterms:W3CDTF">2015-08-28T00:39:09Z</dcterms:modified>
</cp:coreProperties>
</file>