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60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464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908752-0E89-41F3-9C81-A8F7CF30615E}" type="datetimeFigureOut">
              <a:rPr lang="en-US" smtClean="0"/>
              <a:t>8/28/2015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4EA215-0069-459C-9F4E-F008F655E8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44276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908752-0E89-41F3-9C81-A8F7CF30615E}" type="datetimeFigureOut">
              <a:rPr lang="en-US" smtClean="0"/>
              <a:t>8/28/2015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4EA215-0069-459C-9F4E-F008F655E8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04613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908752-0E89-41F3-9C81-A8F7CF30615E}" type="datetimeFigureOut">
              <a:rPr lang="en-US" smtClean="0"/>
              <a:t>8/28/2015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4EA215-0069-459C-9F4E-F008F655E8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39036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908752-0E89-41F3-9C81-A8F7CF30615E}" type="datetimeFigureOut">
              <a:rPr lang="en-US" smtClean="0"/>
              <a:t>8/28/2015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4EA215-0069-459C-9F4E-F008F655E8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79290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908752-0E89-41F3-9C81-A8F7CF30615E}" type="datetimeFigureOut">
              <a:rPr lang="en-US" smtClean="0"/>
              <a:t>8/28/2015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4EA215-0069-459C-9F4E-F008F655E8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07616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908752-0E89-41F3-9C81-A8F7CF30615E}" type="datetimeFigureOut">
              <a:rPr lang="en-US" smtClean="0"/>
              <a:t>8/28/2015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4EA215-0069-459C-9F4E-F008F655E8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19860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908752-0E89-41F3-9C81-A8F7CF30615E}" type="datetimeFigureOut">
              <a:rPr lang="en-US" smtClean="0"/>
              <a:t>8/28/2015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4EA215-0069-459C-9F4E-F008F655E8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66656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908752-0E89-41F3-9C81-A8F7CF30615E}" type="datetimeFigureOut">
              <a:rPr lang="en-US" smtClean="0"/>
              <a:t>8/28/2015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4EA215-0069-459C-9F4E-F008F655E8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78918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908752-0E89-41F3-9C81-A8F7CF30615E}" type="datetimeFigureOut">
              <a:rPr lang="en-US" smtClean="0"/>
              <a:t>8/28/2015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4EA215-0069-459C-9F4E-F008F655E8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14439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908752-0E89-41F3-9C81-A8F7CF30615E}" type="datetimeFigureOut">
              <a:rPr lang="en-US" smtClean="0"/>
              <a:t>8/28/2015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4EA215-0069-459C-9F4E-F008F655E8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06349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908752-0E89-41F3-9C81-A8F7CF30615E}" type="datetimeFigureOut">
              <a:rPr lang="en-US" smtClean="0"/>
              <a:t>8/28/2015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4EA215-0069-459C-9F4E-F008F655E8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14478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B908752-0E89-41F3-9C81-A8F7CF30615E}" type="datetimeFigureOut">
              <a:rPr lang="en-US" smtClean="0"/>
              <a:t>8/28/2015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4EA215-0069-459C-9F4E-F008F655E8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27036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Way Forward on 4Rx PDSCH performance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Ericsson, 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395288" y="333375"/>
            <a:ext cx="8497887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000" b="1" dirty="0"/>
              <a:t>3GPP TSG-RAN WG4 Meeting #</a:t>
            </a:r>
            <a:r>
              <a:rPr lang="en-US" altLang="en-US" sz="2000" b="1" smtClean="0"/>
              <a:t>76                                                      </a:t>
            </a:r>
            <a:r>
              <a:rPr lang="en-US" altLang="en-US" sz="2000" b="1" smtClean="0"/>
              <a:t>R4-155198</a:t>
            </a:r>
            <a:endParaRPr lang="en-US" altLang="en-US" sz="2000" b="1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000" b="1" dirty="0" smtClean="0"/>
              <a:t>Beijing, China, 24th </a:t>
            </a:r>
            <a:r>
              <a:rPr lang="en-US" altLang="en-US" sz="2000" b="1" dirty="0"/>
              <a:t>– </a:t>
            </a:r>
            <a:r>
              <a:rPr lang="en-US" altLang="en-US" sz="2000" b="1" dirty="0" smtClean="0"/>
              <a:t>28th Aug </a:t>
            </a:r>
            <a:r>
              <a:rPr lang="en-US" altLang="en-US" sz="2000" b="1" dirty="0"/>
              <a:t>2015</a:t>
            </a:r>
          </a:p>
        </p:txBody>
      </p:sp>
    </p:spTree>
    <p:extLst>
      <p:ext uri="{BB962C8B-B14F-4D97-AF65-F5344CB8AC3E}">
        <p14:creationId xmlns:p14="http://schemas.microsoft.com/office/powerpoint/2010/main" val="270160398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sv-SE" altLang="en-US" dirty="0" err="1"/>
              <a:t>Proposals</a:t>
            </a:r>
            <a:r>
              <a:rPr lang="sv-SE" altLang="en-US" dirty="0"/>
              <a:t> </a:t>
            </a:r>
            <a:r>
              <a:rPr lang="sv-SE" altLang="en-US" dirty="0" err="1"/>
              <a:t>of</a:t>
            </a:r>
            <a:r>
              <a:rPr lang="sv-SE" altLang="en-US" dirty="0"/>
              <a:t> PDSCH scenarios </a:t>
            </a:r>
            <a:r>
              <a:rPr lang="sv-SE" altLang="en-US" dirty="0" err="1"/>
              <a:t>are</a:t>
            </a:r>
            <a:r>
              <a:rPr lang="sv-SE" altLang="en-US" dirty="0"/>
              <a:t> provided by </a:t>
            </a:r>
            <a:r>
              <a:rPr lang="sv-SE" altLang="en-US" dirty="0" err="1"/>
              <a:t>many</a:t>
            </a:r>
            <a:r>
              <a:rPr lang="sv-SE" altLang="en-US" dirty="0"/>
              <a:t> </a:t>
            </a:r>
            <a:r>
              <a:rPr lang="sv-SE" altLang="en-US" dirty="0" err="1"/>
              <a:t>companies</a:t>
            </a:r>
            <a:r>
              <a:rPr lang="sv-SE" altLang="en-US" dirty="0"/>
              <a:t>. </a:t>
            </a:r>
          </a:p>
          <a:p>
            <a:r>
              <a:rPr lang="en-US" dirty="0" smtClean="0"/>
              <a:t>Based on the proposed </a:t>
            </a:r>
            <a:r>
              <a:rPr lang="en-US" dirty="0" err="1" smtClean="0"/>
              <a:t>testcases</a:t>
            </a:r>
            <a:r>
              <a:rPr lang="en-US" dirty="0" smtClean="0"/>
              <a:t> in the contributions a first subset of </a:t>
            </a:r>
            <a:r>
              <a:rPr lang="en-US" dirty="0" err="1" smtClean="0"/>
              <a:t>testcases</a:t>
            </a:r>
            <a:r>
              <a:rPr lang="en-US" dirty="0" smtClean="0"/>
              <a:t> to be aligned can be agreed. </a:t>
            </a:r>
          </a:p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311560320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WF on 4Rx PDSCH performance for </a:t>
            </a:r>
            <a:br>
              <a:rPr lang="en-US" dirty="0" smtClean="0"/>
            </a:br>
            <a:r>
              <a:rPr lang="en-US" dirty="0" smtClean="0"/>
              <a:t>1 and 2 layers</a:t>
            </a:r>
            <a:endParaRPr lang="en-US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85518716"/>
              </p:ext>
            </p:extLst>
          </p:nvPr>
        </p:nvGraphicFramePr>
        <p:xfrm>
          <a:off x="395536" y="1772816"/>
          <a:ext cx="8536491" cy="404732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76064"/>
                <a:gridCol w="1233471"/>
                <a:gridCol w="750292"/>
                <a:gridCol w="824549"/>
                <a:gridCol w="864096"/>
                <a:gridCol w="983651"/>
                <a:gridCol w="2006432"/>
                <a:gridCol w="1297936"/>
              </a:tblGrid>
              <a:tr h="405571">
                <a:tc>
                  <a:txBody>
                    <a:bodyPr/>
                    <a:lstStyle/>
                    <a:p>
                      <a:endParaRPr lang="en-US" sz="1400" dirty="0">
                        <a:effectLst/>
                        <a:latin typeface="CG Times (WN)"/>
                      </a:endParaRPr>
                    </a:p>
                  </a:txBody>
                  <a:tcPr marL="44723" marR="44723" marT="6389" marB="0" anchor="b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Based on</a:t>
                      </a:r>
                      <a:endParaRPr lang="en-US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723" marR="44723" marT="6389" marB="0" anchor="b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Receiver </a:t>
                      </a:r>
                      <a:endParaRPr lang="en-US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723" marR="44723" marT="6389" marB="0" anchor="b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Antenna configs</a:t>
                      </a:r>
                      <a:endParaRPr lang="en-US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723" marR="44723" marT="6389" marB="0" anchor="b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# of Layers</a:t>
                      </a:r>
                      <a:endParaRPr lang="en-US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723" marR="44723" marT="6389" marB="0" anchor="b"/>
                </a:tc>
                <a:tc>
                  <a:txBody>
                    <a:bodyPr/>
                    <a:lstStyle/>
                    <a:p>
                      <a:endParaRPr lang="en-US" sz="1400">
                        <a:effectLst/>
                        <a:latin typeface="CG Times (WN)"/>
                      </a:endParaRPr>
                    </a:p>
                  </a:txBody>
                  <a:tcPr marL="44723" marR="44723" marT="6389" marB="0" anchor="b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Options of Antenna correlations</a:t>
                      </a:r>
                      <a:endParaRPr lang="en-US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723" marR="44723" marT="6389" marB="0" anchor="b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 </a:t>
                      </a:r>
                      <a:r>
                        <a:rPr lang="en-US" sz="1400" dirty="0" smtClean="0">
                          <a:effectLst/>
                        </a:rPr>
                        <a:t>Proposed by</a:t>
                      </a:r>
                      <a:endParaRPr lang="en-US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/>
                </a:tc>
              </a:tr>
              <a:tr h="49353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TM2</a:t>
                      </a:r>
                      <a:endParaRPr lang="en-US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723" marR="44723" marT="6389" marB="0" anchor="b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8.2.1.2.1  Test 1</a:t>
                      </a:r>
                      <a:endParaRPr lang="en-US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723" marR="44723" marT="6389" marB="0" anchor="b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MMSE</a:t>
                      </a:r>
                      <a:endParaRPr lang="en-US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723" marR="44723" marT="6389" marB="0" anchor="b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2x4</a:t>
                      </a:r>
                      <a:endParaRPr lang="en-US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723" marR="44723" marT="6389" marB="0" anchor="b"/>
                </a:tc>
                <a:tc>
                  <a:txBody>
                    <a:bodyPr/>
                    <a:lstStyle/>
                    <a:p>
                      <a:endParaRPr lang="en-US" sz="1400" dirty="0">
                        <a:effectLst/>
                        <a:latin typeface="CG Times (WN)"/>
                      </a:endParaRPr>
                    </a:p>
                  </a:txBody>
                  <a:tcPr marL="44723" marR="44723" marT="6389" marB="0" anchor="b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EVA5</a:t>
                      </a:r>
                      <a:endParaRPr lang="en-US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723" marR="44723" marT="6389" marB="0" anchor="b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Medium / New </a:t>
                      </a:r>
                      <a:r>
                        <a:rPr lang="en-US" sz="1400" dirty="0" smtClean="0">
                          <a:effectLst/>
                        </a:rPr>
                        <a:t>Medium XPOL</a:t>
                      </a:r>
                      <a:endParaRPr lang="en-US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723" marR="44723" marT="6389" marB="0" anchor="b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QC, Huawei, </a:t>
                      </a:r>
                      <a:r>
                        <a:rPr lang="en-US" sz="1400" dirty="0" smtClean="0">
                          <a:effectLst/>
                        </a:rPr>
                        <a:t>ZTE, Samsung</a:t>
                      </a:r>
                      <a:endParaRPr lang="en-US" sz="1400" dirty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 </a:t>
                      </a:r>
                      <a:endParaRPr lang="en-US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/>
                </a:tc>
              </a:tr>
              <a:tr h="49353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TM3</a:t>
                      </a:r>
                      <a:endParaRPr lang="en-US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723" marR="44723" marT="6389" marB="0" anchor="b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8.2.1.3.1 Test 1</a:t>
                      </a:r>
                      <a:endParaRPr lang="en-US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723" marR="44723" marT="6389" marB="0" anchor="b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MMSE</a:t>
                      </a:r>
                      <a:endParaRPr lang="en-US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723" marR="44723" marT="6389" marB="0" anchor="b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2x4</a:t>
                      </a:r>
                      <a:endParaRPr lang="en-US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723" marR="44723" marT="6389" marB="0" anchor="b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2</a:t>
                      </a:r>
                      <a:endParaRPr lang="en-US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723" marR="44723" marT="6389" marB="0" anchor="b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EVA70</a:t>
                      </a:r>
                      <a:endParaRPr lang="en-US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723" marR="44723" marT="6389" marB="0" anchor="b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Low / New Medium</a:t>
                      </a:r>
                      <a:endParaRPr lang="en-US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723" marR="44723" marT="6389" marB="0" anchor="b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QC, Ericsson, Huawei, </a:t>
                      </a:r>
                      <a:br>
                        <a:rPr lang="en-US" sz="1400" dirty="0">
                          <a:effectLst/>
                        </a:rPr>
                      </a:br>
                      <a:r>
                        <a:rPr lang="en-US" sz="1400" dirty="0" smtClean="0">
                          <a:effectLst/>
                        </a:rPr>
                        <a:t>ZTE</a:t>
                      </a:r>
                      <a:r>
                        <a:rPr lang="en-US" sz="1400" smtClean="0">
                          <a:effectLst/>
                        </a:rPr>
                        <a:t>, Samsung</a:t>
                      </a:r>
                      <a:endParaRPr lang="en-US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/>
                </a:tc>
              </a:tr>
              <a:tr h="49353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TM4</a:t>
                      </a:r>
                      <a:endParaRPr lang="en-US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723" marR="44723" marT="6389" marB="0" anchor="b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Times New Roman"/>
                          <a:ea typeface="Times New Roman"/>
                        </a:rPr>
                        <a:t>TBD</a:t>
                      </a:r>
                      <a:endParaRPr lang="en-US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723" marR="44723" marT="6389" marB="0" anchor="b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US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723" marR="44723" marT="6389" marB="0" anchor="b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US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723" marR="44723" marT="6389" marB="0" anchor="b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US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723" marR="44723" marT="6389" marB="0" anchor="b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US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723" marR="44723" marT="6389" marB="0" anchor="b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US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723" marR="44723" marT="6389" marB="0" anchor="b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US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/>
                </a:tc>
              </a:tr>
              <a:tr h="64461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TM6</a:t>
                      </a:r>
                      <a:endParaRPr lang="en-US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723" marR="44723" marT="6389" marB="0" anchor="b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8.2.1.4.1B</a:t>
                      </a:r>
                      <a:endParaRPr lang="en-US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723" marR="44723" marT="6389" marB="0" anchor="b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MMSE –IRC</a:t>
                      </a:r>
                      <a:endParaRPr lang="en-US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723" marR="44723" marT="6389" marB="0" anchor="b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</a:rPr>
                        <a:t>2x4/4x4</a:t>
                      </a:r>
                      <a:endParaRPr lang="en-US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723" marR="44723" marT="6389" marB="0" anchor="b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1</a:t>
                      </a:r>
                      <a:endParaRPr lang="en-US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723" marR="44723" marT="6389" marB="0" anchor="b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EVA5</a:t>
                      </a:r>
                      <a:endParaRPr lang="en-US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723" marR="44723" marT="6389" marB="0" anchor="b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</a:rPr>
                        <a:t>Low/New </a:t>
                      </a:r>
                      <a:r>
                        <a:rPr lang="en-US" sz="1400" dirty="0">
                          <a:effectLst/>
                        </a:rPr>
                        <a:t>Medium /High</a:t>
                      </a:r>
                      <a:endParaRPr lang="en-US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723" marR="44723" marT="6389" marB="0" anchor="b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QC, Intel, Ericsson, 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Huawei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 </a:t>
                      </a:r>
                      <a:endParaRPr lang="en-US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/>
                </a:tc>
              </a:tr>
              <a:tr h="49353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TM9</a:t>
                      </a:r>
                      <a:endParaRPr lang="en-US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723" marR="44723" marT="6389" marB="0" anchor="b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8.3.1.1A</a:t>
                      </a:r>
                      <a:endParaRPr lang="en-US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723" marR="44723" marT="6389" marB="0" anchor="b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</a:rPr>
                        <a:t>MMSE –IRC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723" marR="44723" marT="6389" marB="0" anchor="b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solidFill>
                            <a:schemeClr val="tx1"/>
                          </a:solidFill>
                          <a:effectLst/>
                        </a:rPr>
                        <a:t>2x4/4x4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723" marR="44723" marT="6389" marB="0" anchor="b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1</a:t>
                      </a:r>
                      <a:endParaRPr lang="en-US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723" marR="44723" marT="6389" marB="0" anchor="b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EVA5</a:t>
                      </a:r>
                      <a:endParaRPr lang="en-US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723" marR="44723" marT="6389" marB="0" anchor="b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Low / </a:t>
                      </a:r>
                      <a:r>
                        <a:rPr lang="en-US" sz="1400" dirty="0" smtClean="0">
                          <a:effectLst/>
                        </a:rPr>
                        <a:t>Medium/New </a:t>
                      </a:r>
                      <a:r>
                        <a:rPr lang="en-US" sz="1400" dirty="0">
                          <a:effectLst/>
                        </a:rPr>
                        <a:t>Medium</a:t>
                      </a:r>
                      <a:endParaRPr lang="en-US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723" marR="44723" marT="6389" marB="0" anchor="b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QC, Intel, Ericsson, </a:t>
                      </a:r>
                      <a:r>
                        <a:rPr lang="en-US" sz="1400" dirty="0" smtClean="0">
                          <a:effectLst/>
                        </a:rPr>
                        <a:t>Nokia</a:t>
                      </a:r>
                    </a:p>
                  </a:txBody>
                  <a:tcPr marL="0" marR="0" marT="0" marB="0"/>
                </a:tc>
              </a:tr>
              <a:tr h="49353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Times New Roman"/>
                          <a:ea typeface="Times New Roman"/>
                        </a:rPr>
                        <a:t>256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Times New Roman"/>
                          <a:ea typeface="Times New Roman"/>
                        </a:rPr>
                        <a:t>QAM</a:t>
                      </a:r>
                      <a:endParaRPr lang="en-US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723" marR="44723" marT="6389" marB="0" anchor="b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Times New Roman"/>
                          <a:ea typeface="Times New Roman"/>
                        </a:rPr>
                        <a:t>TBD</a:t>
                      </a:r>
                      <a:endParaRPr lang="en-US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723" marR="44723" marT="6389" marB="0" anchor="b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723" marR="44723" marT="6389" marB="0" anchor="b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723" marR="44723" marT="6389" marB="0" anchor="b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US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723" marR="44723" marT="6389" marB="0" anchor="b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US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723" marR="44723" marT="6389" marB="0" anchor="b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US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723" marR="44723" marT="6389" marB="0" anchor="b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US" sz="1400" dirty="0" smtClean="0">
                        <a:effectLst/>
                      </a:endParaRPr>
                    </a:p>
                  </a:txBody>
                  <a:tcPr marL="0" marR="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0139946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690</TotalTime>
  <Words>151</Words>
  <Application>Microsoft Office PowerPoint</Application>
  <PresentationFormat>On-screen Show (4:3)</PresentationFormat>
  <Paragraphs>53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Way Forward on 4Rx PDSCH performance</vt:lpstr>
      <vt:lpstr>Background</vt:lpstr>
      <vt:lpstr>WF on 4Rx PDSCH performance for  1 and 2 layers</vt:lpstr>
    </vt:vector>
  </TitlesOfParts>
  <Company>Ericsson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Unidirectional RRH Arrangement</dc:title>
  <dc:creator>Joakim Axmon</dc:creator>
  <cp:lastModifiedBy>Torgny Palenius</cp:lastModifiedBy>
  <cp:revision>20</cp:revision>
  <dcterms:created xsi:type="dcterms:W3CDTF">2015-08-25T07:15:06Z</dcterms:created>
  <dcterms:modified xsi:type="dcterms:W3CDTF">2015-08-28T00:38:21Z</dcterms:modified>
</cp:coreProperties>
</file>