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2" r:id="rId4"/>
    <p:sldId id="265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93" autoAdjust="0"/>
  </p:normalViewPr>
  <p:slideViewPr>
    <p:cSldViewPr>
      <p:cViewPr>
        <p:scale>
          <a:sx n="84" d="100"/>
          <a:sy n="84" d="100"/>
        </p:scale>
        <p:origin x="-1080" y="-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27CBF-0487-4701-8855-8AE1CE26DD5F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39A1E-138D-4031-AAE6-3E77BA11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35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8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joon0.sin@sk.com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98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35E27-9C3E-42E8-831D-25652A4CDDB3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75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C866-1882-4970-A810-6B3E8230667B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38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1A11-71BD-4689-AAD3-680092353E65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36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7591-783F-4DFB-A465-429237595826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64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C3617-762F-4691-B7E7-C5DAE32D51B4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2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7F008-A351-456F-94F3-85139BA3EC2D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90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438C-7A60-43AB-A8A9-C6B6920A929E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8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D3C8-9805-4EFF-9920-6885B685AED5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8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3B0E3-3A1C-40C6-888A-1DD3E80D20FB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3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A08-B81C-4E1F-8EF7-ECD089FC03E3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39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6FEB-37E5-44EE-9F50-B33607AA7DCE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50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03391-6659-4808-90C1-F413B707CF34}" type="datetime1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3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3600" dirty="0" smtClean="0"/>
              <a:t>WF on </a:t>
            </a:r>
            <a:r>
              <a:rPr lang="en-US" sz="3600" dirty="0" smtClean="0"/>
              <a:t>BS MMSE-</a:t>
            </a:r>
            <a:r>
              <a:rPr lang="en-US" altLang="zh-CN" sz="3600" dirty="0" smtClean="0"/>
              <a:t>IRC</a:t>
            </a:r>
            <a:r>
              <a:rPr lang="zh-CN" altLang="en-US" sz="3600" dirty="0"/>
              <a:t> </a:t>
            </a:r>
            <a:r>
              <a:rPr lang="en-US" altLang="zh-CN" sz="3600" dirty="0" smtClean="0"/>
              <a:t>receiver</a:t>
            </a:r>
            <a:endParaRPr lang="zh-CN" altLang="en-US" sz="3600" dirty="0" smtClean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600" y="4437063"/>
            <a:ext cx="6400800" cy="1201737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China Telecom, NTT DOCOMO, Telecom Italia, ZTE, Samsung… </a:t>
            </a:r>
            <a:endParaRPr lang="zh-CN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23850" y="468313"/>
            <a:ext cx="84963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/>
              <a:t>3GPP TSG-RAN WG4 Meeting #76</a:t>
            </a:r>
            <a:r>
              <a:rPr lang="en-US" altLang="zh-CN" sz="2000" dirty="0" smtClean="0"/>
              <a:t>                                                       </a:t>
            </a:r>
            <a:r>
              <a:rPr lang="en-US" altLang="zh-CN" sz="2000" dirty="0" smtClean="0"/>
              <a:t>  </a:t>
            </a:r>
            <a:r>
              <a:rPr lang="zh-CN" altLang="zh-CN" sz="2000" dirty="0" smtClean="0"/>
              <a:t>R</a:t>
            </a:r>
            <a:r>
              <a:rPr lang="zh-CN" altLang="zh-CN" sz="2000" dirty="0"/>
              <a:t>4-</a:t>
            </a:r>
            <a:r>
              <a:rPr lang="en-US" altLang="zh-CN" sz="2000" dirty="0" smtClean="0"/>
              <a:t>155168</a:t>
            </a:r>
            <a:endParaRPr lang="zh-CN" altLang="zh-CN" sz="2000" dirty="0"/>
          </a:p>
          <a:p>
            <a:r>
              <a:rPr lang="en-US" altLang="zh-CN" sz="2000" dirty="0"/>
              <a:t>Beijing, China, 24 - 28 Aug, </a:t>
            </a:r>
            <a:r>
              <a:rPr lang="en-US" altLang="zh-CN" sz="2000" dirty="0" smtClean="0"/>
              <a:t>2015</a:t>
            </a:r>
          </a:p>
          <a:p>
            <a:r>
              <a:rPr lang="en-US" altLang="zh-CN" sz="2000" dirty="0" smtClean="0"/>
              <a:t>Agenda </a:t>
            </a:r>
            <a:r>
              <a:rPr lang="en-US" altLang="zh-CN" sz="2000" dirty="0"/>
              <a:t>Item: 7.6</a:t>
            </a:r>
            <a:endParaRPr lang="zh-CN" altLang="zh-CN" sz="20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6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It was agreed in the </a:t>
            </a:r>
            <a:r>
              <a:rPr lang="en-US" altLang="zh-CN" sz="2400" dirty="0">
                <a:ea typeface="Batang" pitchFamily="18" charset="-127"/>
                <a:cs typeface="Times New Roman" pitchFamily="18" charset="0"/>
              </a:rPr>
              <a:t>Feb </a:t>
            </a: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RAN4#74 meeting that</a:t>
            </a:r>
            <a:r>
              <a:rPr lang="en-US" altLang="zh-CN" sz="2400" dirty="0" smtClean="0"/>
              <a:t>:</a:t>
            </a:r>
            <a:endParaRPr lang="en-US" altLang="zh-CN" sz="2400" dirty="0"/>
          </a:p>
          <a:p>
            <a:pPr lvl="1"/>
            <a:r>
              <a:rPr lang="en-US" altLang="zh-CN" sz="2000" dirty="0">
                <a:cs typeface="Times New Roman" pitchFamily="18" charset="0"/>
              </a:rPr>
              <a:t>Prioritize synchronous network, asynchronous network is not precluded</a:t>
            </a:r>
            <a:r>
              <a:rPr lang="en-US" altLang="zh-CN" sz="2000" dirty="0" smtClean="0">
                <a:cs typeface="Times New Roman" pitchFamily="18" charset="0"/>
              </a:rPr>
              <a:t>.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Prioritize </a:t>
            </a:r>
            <a:r>
              <a:rPr lang="en-US" altLang="zh-CN" sz="2000" dirty="0">
                <a:cs typeface="Times New Roman" pitchFamily="18" charset="0"/>
              </a:rPr>
              <a:t>PUSCH to PUSCH collision </a:t>
            </a:r>
            <a:r>
              <a:rPr lang="en-US" altLang="zh-CN" sz="2000" dirty="0" smtClean="0">
                <a:cs typeface="Times New Roman" pitchFamily="18" charset="0"/>
              </a:rPr>
              <a:t>scenario.</a:t>
            </a:r>
            <a:endParaRPr lang="en-US" altLang="zh-CN" sz="2000" dirty="0">
              <a:cs typeface="Times New Roman" pitchFamily="18" charset="0"/>
            </a:endParaRPr>
          </a:p>
          <a:p>
            <a:pPr lvl="1"/>
            <a:r>
              <a:rPr lang="en-US" altLang="zh-CN" sz="2000" dirty="0">
                <a:cs typeface="Times New Roman" pitchFamily="18" charset="0"/>
              </a:rPr>
              <a:t>Prioritize 1Tx UE scenario over  2Tx UE for both target PUSCH and interference PUSCH. </a:t>
            </a:r>
          </a:p>
          <a:p>
            <a:r>
              <a:rPr lang="en-US" altLang="zh-CN" sz="2400" dirty="0"/>
              <a:t>Meanwhile, in the first version of the work plan for BS MMSE-IRC WI, the following proposal was agreed:</a:t>
            </a:r>
          </a:p>
          <a:p>
            <a:pPr lvl="1"/>
            <a:r>
              <a:rPr lang="en-US" altLang="zh-CN" sz="2000" dirty="0">
                <a:cs typeface="Times New Roman" pitchFamily="18" charset="0"/>
              </a:rPr>
              <a:t>Encourage more inputs to discuss the necessary of specifying enhanced demodulation requirements for the following cases from RAN4 #74bis (Apr 2015):</a:t>
            </a:r>
          </a:p>
          <a:p>
            <a:pPr marL="1257300" lvl="4" indent="-342900"/>
            <a:r>
              <a:rPr lang="en-US" altLang="zh-CN" sz="1800" dirty="0"/>
              <a:t>PUSCH with 1Tx SIMO under asynchronous network</a:t>
            </a:r>
          </a:p>
          <a:p>
            <a:pPr marL="1257300" lvl="4" indent="-342900"/>
            <a:r>
              <a:rPr lang="en-US" altLang="zh-CN" sz="1800" dirty="0"/>
              <a:t>PUSCH with 2Tx MIMO</a:t>
            </a:r>
          </a:p>
          <a:p>
            <a:pPr marL="1257300" lvl="4" indent="-342900"/>
            <a:r>
              <a:rPr lang="en-US" altLang="zh-CN" sz="1800" dirty="0"/>
              <a:t>PUCCH with various formats</a:t>
            </a:r>
          </a:p>
          <a:p>
            <a:endParaRPr lang="en-US" altLang="zh-CN" sz="2400" dirty="0" smtClean="0"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15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 (2/2)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 </a:t>
            </a:r>
            <a:r>
              <a:rPr lang="en-US" sz="2400" dirty="0">
                <a:solidFill>
                  <a:srgbClr val="FF0000"/>
                </a:solidFill>
              </a:rPr>
              <a:t>RAN4 #</a:t>
            </a:r>
            <a:r>
              <a:rPr lang="en-US" sz="2400" dirty="0" smtClean="0">
                <a:solidFill>
                  <a:srgbClr val="FF0000"/>
                </a:solidFill>
              </a:rPr>
              <a:t>76, the phase-II work scope of the </a:t>
            </a:r>
            <a:r>
              <a:rPr lang="en-US" sz="2400" dirty="0">
                <a:solidFill>
                  <a:srgbClr val="FF0000"/>
                </a:solidFill>
              </a:rPr>
              <a:t>BS </a:t>
            </a:r>
            <a:r>
              <a:rPr lang="en-US" altLang="zh-CN" sz="2400" dirty="0">
                <a:solidFill>
                  <a:srgbClr val="FF0000"/>
                </a:solidFill>
              </a:rPr>
              <a:t>MMSE-IRC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WI was discussed, and the proponents of this WF raised the following proposal:</a:t>
            </a:r>
          </a:p>
          <a:p>
            <a:pPr lvl="1"/>
            <a:r>
              <a:rPr lang="en-US" sz="2000" dirty="0" smtClean="0"/>
              <a:t>During </a:t>
            </a:r>
            <a:r>
              <a:rPr lang="en-US" sz="2000" dirty="0"/>
              <a:t>phase-II of </a:t>
            </a:r>
            <a:r>
              <a:rPr lang="en-US" sz="2000" dirty="0" smtClean="0"/>
              <a:t>the BS </a:t>
            </a:r>
            <a:r>
              <a:rPr lang="en-US" altLang="zh-CN" sz="2000" dirty="0" smtClean="0"/>
              <a:t>MMSE-IRC</a:t>
            </a:r>
            <a:r>
              <a:rPr lang="en-US" sz="2000" dirty="0" smtClean="0"/>
              <a:t> </a:t>
            </a:r>
            <a:r>
              <a:rPr lang="en-US" sz="2000" dirty="0"/>
              <a:t>WI (start from Aug 2015), in parallel to the work on requirements for synchronous network, conduct investigations on the need of requirements for asynchronous network</a:t>
            </a:r>
            <a:r>
              <a:rPr lang="en-US" sz="2000" dirty="0" smtClean="0"/>
              <a:t>.</a:t>
            </a:r>
          </a:p>
          <a:p>
            <a:pPr marL="1257300" lvl="4" indent="-342900"/>
            <a:r>
              <a:rPr lang="en-US" sz="1800" dirty="0"/>
              <a:t>Both asynchronous homogeneous and heterogeneous networks to be analyzed.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273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Companies </a:t>
            </a:r>
            <a:r>
              <a:rPr lang="en-GB" dirty="0" smtClean="0">
                <a:solidFill>
                  <a:srgbClr val="FF0000"/>
                </a:solidFill>
              </a:rPr>
              <a:t>are encouraged to </a:t>
            </a:r>
            <a:r>
              <a:rPr lang="en-GB" strike="sngStrike" dirty="0" smtClean="0">
                <a:solidFill>
                  <a:srgbClr val="FF0000"/>
                </a:solidFill>
              </a:rPr>
              <a:t>can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/>
              <a:t>provide the asynchronous network analysis for further study.</a:t>
            </a:r>
            <a:endParaRPr lang="en-US" dirty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56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R4-151091, </a:t>
            </a:r>
            <a:r>
              <a:rPr lang="en-US" altLang="ja-JP" sz="2400" dirty="0"/>
              <a:t>Way forward on MMSE-IRC for LTE </a:t>
            </a:r>
            <a:r>
              <a:rPr lang="en-US" altLang="ja-JP" sz="2400" dirty="0" smtClean="0"/>
              <a:t>BS, </a:t>
            </a:r>
            <a:r>
              <a:rPr lang="en-US" altLang="ja-JP" sz="2400" dirty="0"/>
              <a:t>ZTE, China Telecom, Huawei, </a:t>
            </a:r>
            <a:r>
              <a:rPr lang="en-US" altLang="ja-JP" sz="2400" dirty="0" smtClean="0"/>
              <a:t>Samsung, </a:t>
            </a:r>
            <a:r>
              <a:rPr lang="en-US" altLang="zh-CN" sz="2400" dirty="0" smtClean="0"/>
              <a:t>RAN4 #74</a:t>
            </a:r>
            <a:r>
              <a:rPr lang="en-US" altLang="ja-JP" sz="2400" dirty="0"/>
              <a:t>, Feb 2015</a:t>
            </a:r>
            <a:r>
              <a:rPr lang="en-US" altLang="ja-JP" sz="2400" dirty="0" smtClean="0"/>
              <a:t>.</a:t>
            </a:r>
            <a:endParaRPr lang="en-US" altLang="zh-CN" sz="2400" dirty="0" smtClean="0"/>
          </a:p>
          <a:p>
            <a:r>
              <a:rPr lang="en-US" altLang="ja-JP" sz="2400" dirty="0" smtClean="0"/>
              <a:t>R4-150254</a:t>
            </a:r>
            <a:r>
              <a:rPr lang="en-US" altLang="ja-JP" sz="2400" dirty="0"/>
              <a:t>, </a:t>
            </a:r>
            <a:r>
              <a:rPr lang="en-US" altLang="ja-JP" sz="2400" dirty="0" smtClean="0"/>
              <a:t>Work </a:t>
            </a:r>
            <a:r>
              <a:rPr lang="en-US" altLang="ja-JP" sz="2400" dirty="0"/>
              <a:t>plan on performance requirements of MMSE-IRC receiver for LTE BS</a:t>
            </a:r>
            <a:r>
              <a:rPr lang="en-US" altLang="ja-JP" sz="2400" dirty="0" smtClean="0"/>
              <a:t>, </a:t>
            </a:r>
            <a:r>
              <a:rPr lang="en-US" altLang="ja-JP" sz="2400" dirty="0"/>
              <a:t>China Telecom, RAN4 #74, Feb 2015</a:t>
            </a:r>
            <a:r>
              <a:rPr lang="en-US" altLang="ja-JP" sz="2400" dirty="0" smtClean="0"/>
              <a:t>.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endParaRPr lang="en-US" altLang="zh-CN" sz="2400" dirty="0">
              <a:latin typeface="Calibri" pitchFamily="34" charset="0"/>
              <a:ea typeface="Batang" pitchFamily="18" charset="-127"/>
              <a:cs typeface="Times New Roman" pitchFamily="18" charset="0"/>
            </a:endParaRPr>
          </a:p>
          <a:p>
            <a:endParaRPr lang="en-US" sz="2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982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299</Words>
  <Application>Microsoft Office PowerPoint</Application>
  <PresentationFormat>全屏显示(4:3)</PresentationFormat>
  <Paragraphs>32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BS MMSE-IRC receiver</vt:lpstr>
      <vt:lpstr>Background (1/2)</vt:lpstr>
      <vt:lpstr>Background (2/2)</vt:lpstr>
      <vt:lpstr>WF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inter-cell interference modeling for BS IRC receiver</dc:title>
  <dc:creator>Yang Shan</dc:creator>
  <cp:lastModifiedBy>Yang Shan</cp:lastModifiedBy>
  <cp:revision>63</cp:revision>
  <dcterms:created xsi:type="dcterms:W3CDTF">2015-04-21T12:37:18Z</dcterms:created>
  <dcterms:modified xsi:type="dcterms:W3CDTF">2015-08-28T01:21:28Z</dcterms:modified>
</cp:coreProperties>
</file>