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3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 err="1" smtClean="0">
                <a:ea typeface="MS PGothic" panose="020B0600070205080204" pitchFamily="34" charset="-128"/>
              </a:rPr>
              <a:t>Wayforward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on RRM impacts of LAA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2436" y="379711"/>
            <a:ext cx="1358039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b="1" dirty="0"/>
              <a:t>R4-154153</a:t>
            </a:r>
            <a:endParaRPr lang="en-US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349326" y="102713"/>
            <a:ext cx="533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b="1" dirty="0"/>
              <a:t>3GPP TSG-RAN WG4 Meeting #76	                                          </a:t>
            </a:r>
            <a:r>
              <a:rPr lang="en-US" b="1" dirty="0" smtClean="0"/>
              <a:t>Beijing</a:t>
            </a:r>
            <a:r>
              <a:rPr lang="en-US" b="1" dirty="0"/>
              <a:t>, China, </a:t>
            </a:r>
            <a:endParaRPr lang="en-US" b="1" dirty="0" smtClean="0"/>
          </a:p>
          <a:p>
            <a:r>
              <a:rPr lang="en-US" b="1" dirty="0" smtClean="0"/>
              <a:t>24 </a:t>
            </a:r>
            <a:r>
              <a:rPr lang="en-US" b="1" dirty="0"/>
              <a:t>– 28 Aug, </a:t>
            </a:r>
            <a:r>
              <a:rPr lang="en-US" b="1" dirty="0" smtClean="0"/>
              <a:t>2015</a:t>
            </a:r>
          </a:p>
          <a:p>
            <a:r>
              <a:rPr lang="en-US" altLang="zh-CN" b="1" dirty="0"/>
              <a:t>Document for:		</a:t>
            </a:r>
            <a:r>
              <a:rPr lang="en-US" altLang="zh-CN" b="1" dirty="0" smtClean="0"/>
              <a:t>Approval</a:t>
            </a:r>
            <a:endParaRPr lang="zh-CN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u="sng" dirty="0"/>
              <a:t>Proposal </a:t>
            </a:r>
            <a:r>
              <a:rPr lang="en-US" b="1" i="1" u="sng" dirty="0" smtClean="0"/>
              <a:t>1: </a:t>
            </a:r>
            <a:r>
              <a:rPr lang="en-US" b="1" i="1" dirty="0" smtClean="0"/>
              <a:t>The </a:t>
            </a:r>
            <a:r>
              <a:rPr lang="en-US" b="1" i="1" dirty="0"/>
              <a:t>measurement side condition in LAA shall be reconsidered because the different interference source and power level are different</a:t>
            </a:r>
            <a:r>
              <a:rPr lang="en-US" b="1" i="1" dirty="0" smtClean="0"/>
              <a:t>.</a:t>
            </a:r>
          </a:p>
          <a:p>
            <a:r>
              <a:rPr lang="en-US" b="1" i="1" u="sng" dirty="0"/>
              <a:t>Proposal 2:</a:t>
            </a:r>
            <a:r>
              <a:rPr lang="en-US" b="1" i="1" dirty="0"/>
              <a:t>  The measurement accuracy requirements for LAA need to be further evaluated based on the finalized DRS design.</a:t>
            </a:r>
            <a:endParaRPr lang="en-US" dirty="0"/>
          </a:p>
          <a:p>
            <a:r>
              <a:rPr lang="en-US" b="1" i="1" u="sng" dirty="0"/>
              <a:t>Proposal 3:</a:t>
            </a:r>
            <a:r>
              <a:rPr lang="en-US" b="1" i="1" dirty="0"/>
              <a:t>  For LAA, the cell identification requirements can be </a:t>
            </a:r>
            <a:r>
              <a:rPr lang="en-US" b="1" i="1" dirty="0" smtClean="0"/>
              <a:t>specified independent with DRS periodicity.</a:t>
            </a:r>
          </a:p>
          <a:p>
            <a:r>
              <a:rPr lang="en-US" b="1" i="1" u="sng" dirty="0"/>
              <a:t>Proposal 4:</a:t>
            </a:r>
            <a:r>
              <a:rPr lang="en-US" b="1" i="1" dirty="0"/>
              <a:t>  The impacts on </a:t>
            </a:r>
            <a:r>
              <a:rPr lang="en-US" b="1" i="1" dirty="0" err="1"/>
              <a:t>SCell</a:t>
            </a:r>
            <a:r>
              <a:rPr lang="en-US" b="1" i="1" dirty="0"/>
              <a:t> activation and deactivation delay requirements in LAA shall be also re-investigated.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215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99</Words>
  <Application>Microsoft Office PowerPoint</Application>
  <PresentationFormat>Widescreen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Wayforward on RRM impacts of LAA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Huang, Rui</cp:lastModifiedBy>
  <cp:revision>35</cp:revision>
  <dcterms:created xsi:type="dcterms:W3CDTF">2015-02-12T12:41:14Z</dcterms:created>
  <dcterms:modified xsi:type="dcterms:W3CDTF">2015-08-17T13:32:40Z</dcterms:modified>
</cp:coreProperties>
</file>