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59" r:id="rId6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127" autoAdjust="0"/>
  </p:normalViewPr>
  <p:slideViewPr>
    <p:cSldViewPr>
      <p:cViewPr>
        <p:scale>
          <a:sx n="76" d="100"/>
          <a:sy n="76" d="100"/>
        </p:scale>
        <p:origin x="-121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6CB8-C5A2-48DE-9636-265BA47944B8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FAD1D-134D-4A6A-9C65-1FA47F68C4A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4606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3169-A727-46D2-A853-3A46B6C7086F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6D64F-4007-4183-AA1A-94587D88E2C2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2028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DA7A-1802-4EBF-9D99-EE07B7F9096C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85750-3FD8-42A5-8155-53893BA1FA57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5894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1D25-A48D-46E8-8F92-DADEC0CD1986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B5A3E-4346-4502-B24F-4521C084AE8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1337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B607-FC46-4FF1-8105-77C32CCAEA15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47B78-8528-489B-B9A5-CF19D4EFBE8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6764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C785-AA1D-4101-AF3A-2A55003E6C01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2F802-0EEF-4DB0-8F62-5EEECB0CAC81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6072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2FE5D-1BB0-4322-ABD2-A3E06AE5EFAE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765E2-5C12-4C56-83CB-6AE0B04CE76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755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A9F4-16CD-4164-9B5C-F96666F43EF2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96A9-2871-4348-8760-9EE25583853E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3459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1EB77-F9D4-4E81-9CDB-DC99E3A669C9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31D2E-1E5E-4178-B116-10194317373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2517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7560-3648-47CF-A00B-81D8D41F081C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3C783-602B-4323-9BE8-36A787A4FC0F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5994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4722-92C1-439B-B6BB-F60675EB74C5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70B44-A699-400C-A5F8-B0CD4621623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9899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FFFACDD-8FB5-4659-9EC8-B2A38F586C9A}" type="datetimeFigureOut">
              <a:rPr lang="ja-JP" altLang="en-US"/>
              <a:pPr>
                <a:defRPr/>
              </a:pPr>
              <a:t>2015/5/29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E3B57AB-A106-455F-9749-96E0DD5F7730}" type="slidenum">
              <a:rPr lang="ja-JP" altLang="en-US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ja-JP" sz="4000" smtClean="0">
                <a:latin typeface="Arial" panose="020B0604020202020204" pitchFamily="34" charset="0"/>
                <a:cs typeface="Arial" panose="020B0604020202020204" pitchFamily="34" charset="0"/>
              </a:rPr>
              <a:t>WF on D2D-WAN concurrency requirements</a:t>
            </a:r>
            <a:endParaRPr lang="ja-JP" altLang="en-US" sz="400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Ericsson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R4-153851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TSG RAN WG4 meeting #</a:t>
            </a:r>
            <a:r>
              <a:rPr lang="en-GB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75</a:t>
            </a:r>
            <a:endParaRPr lang="en-GB" altLang="zh-CN" sz="20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sz="2000" dirty="0"/>
              <a:t>Fukuoka, Japan, 25-29 May, 2015</a:t>
            </a: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sz="2000" dirty="0"/>
              <a:t>Agenda Item: 6.5.2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In RAN4#74bis, the group agreed to </a:t>
            </a:r>
            <a:r>
              <a:rPr lang="en-GB" altLang="zh-CN" sz="2000" dirty="0"/>
              <a:t>have test case(s) to verify the WAN performance with D2D/WAN </a:t>
            </a:r>
            <a:r>
              <a:rPr lang="en-GB" altLang="zh-CN" sz="2000" dirty="0" smtClean="0"/>
              <a:t>concurrency in R4-152378. According </a:t>
            </a:r>
            <a:r>
              <a:rPr lang="en-GB" altLang="zh-CN" sz="2000" dirty="0"/>
              <a:t>to the agreement, The following test purposes shall be covered in the D2D/WAN concurrency tests.</a:t>
            </a:r>
          </a:p>
          <a:p>
            <a:pPr lvl="1" algn="just"/>
            <a:r>
              <a:rPr lang="en-GB" altLang="zh-CN" sz="2000" dirty="0"/>
              <a:t>Verify no impacts on the downlink demodulation performance.</a:t>
            </a:r>
          </a:p>
          <a:p>
            <a:pPr lvl="2" algn="just"/>
            <a:r>
              <a:rPr lang="en-US" altLang="zh-CN" sz="2000" dirty="0"/>
              <a:t>In case of concurrent reception of WAN and D2D communication</a:t>
            </a:r>
          </a:p>
          <a:p>
            <a:pPr lvl="2" algn="just"/>
            <a:r>
              <a:rPr lang="en-US" altLang="zh-CN" sz="2000" dirty="0"/>
              <a:t>(FFS) In case of concurrent reception of WAN and D2D discovery</a:t>
            </a:r>
            <a:endParaRPr lang="en-GB" altLang="zh-CN" sz="2000" dirty="0"/>
          </a:p>
          <a:p>
            <a:pPr lvl="1" algn="just"/>
            <a:r>
              <a:rPr lang="en-GB" altLang="zh-CN" sz="2000" dirty="0"/>
              <a:t>Verify uplink transmission prioritization over D2D transmission and reception.</a:t>
            </a:r>
          </a:p>
          <a:p>
            <a:pPr lvl="1" algn="just"/>
            <a:r>
              <a:rPr lang="en-GB" altLang="zh-CN" sz="2000" dirty="0"/>
              <a:t>Verify the downlink reception prioritization over D2D </a:t>
            </a:r>
            <a:r>
              <a:rPr lang="en-GB" altLang="zh-CN" sz="2000" dirty="0" smtClean="0"/>
              <a:t>reception</a:t>
            </a:r>
            <a:endParaRPr lang="en-GB" altLang="zh-CN" dirty="0"/>
          </a:p>
          <a:p>
            <a:pPr marL="0" indent="0" algn="just">
              <a:buNone/>
            </a:pPr>
            <a:r>
              <a:rPr lang="en-GB" altLang="zh-CN" sz="2000" dirty="0"/>
              <a:t> </a:t>
            </a:r>
            <a:r>
              <a:rPr lang="en-GB" altLang="zh-CN" sz="2000" dirty="0" smtClean="0"/>
              <a:t>     but </a:t>
            </a:r>
            <a:r>
              <a:rPr lang="en-GB" altLang="zh-CN" sz="2000" dirty="0"/>
              <a:t>how to test is open.</a:t>
            </a:r>
          </a:p>
          <a:p>
            <a:pPr algn="just"/>
            <a:endParaRPr lang="en-GB" altLang="zh-CN" dirty="0" smtClean="0"/>
          </a:p>
          <a:p>
            <a:pPr algn="just"/>
            <a:endParaRPr lang="en-GB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230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D2D-WAN concurrency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sz="2800" dirty="0" smtClean="0"/>
              <a:t>Demodulation test case(s) shall be defined for D2D Communications for D2D-WAN concurrency. </a:t>
            </a:r>
          </a:p>
          <a:p>
            <a:pPr algn="just"/>
            <a:r>
              <a:rPr lang="en-GB" altLang="zh-CN" sz="2800" dirty="0"/>
              <a:t>In demodulation test for D2D-WAN concurrency, requirements on </a:t>
            </a:r>
            <a:r>
              <a:rPr lang="en-GB" altLang="zh-CN" sz="2800" dirty="0" smtClean="0"/>
              <a:t>WAN reception are </a:t>
            </a:r>
            <a:r>
              <a:rPr lang="en-GB" altLang="zh-CN" sz="2800" dirty="0"/>
              <a:t>defined with </a:t>
            </a:r>
            <a:r>
              <a:rPr lang="en-GB" altLang="zh-CN" sz="2800" dirty="0" smtClean="0"/>
              <a:t>the </a:t>
            </a:r>
            <a:r>
              <a:rPr lang="en-GB" altLang="zh-CN" sz="2800" dirty="0"/>
              <a:t>following </a:t>
            </a:r>
            <a:r>
              <a:rPr lang="en-GB" altLang="zh-CN" sz="2800" dirty="0" smtClean="0"/>
              <a:t>purpose(s):</a:t>
            </a:r>
            <a:endParaRPr lang="zh-CN" altLang="zh-CN" sz="2800" dirty="0"/>
          </a:p>
          <a:p>
            <a:pPr marL="742950" lvl="2" indent="-342900" algn="just"/>
            <a:r>
              <a:rPr lang="en-GB" altLang="zh-CN" sz="2000" dirty="0"/>
              <a:t>Verify no impacts on the downlink demodulation performance.</a:t>
            </a:r>
          </a:p>
          <a:p>
            <a:pPr marL="742950" lvl="2" indent="-342900" algn="just"/>
            <a:r>
              <a:rPr lang="en-US" altLang="zh-CN" sz="2000" dirty="0" smtClean="0"/>
              <a:t>FFS</a:t>
            </a:r>
            <a:r>
              <a:rPr lang="zh-CN" altLang="en-US" sz="2000" dirty="0" smtClean="0"/>
              <a:t>：</a:t>
            </a:r>
            <a:r>
              <a:rPr lang="en-GB" altLang="zh-CN" sz="2000" dirty="0" smtClean="0"/>
              <a:t>Verify </a:t>
            </a:r>
            <a:r>
              <a:rPr lang="en-GB" altLang="zh-CN" sz="2000" dirty="0"/>
              <a:t>uplink transmission prioritization over D2D transmission and reception.</a:t>
            </a:r>
          </a:p>
          <a:p>
            <a:pPr marL="742950" lvl="2" indent="-342900" algn="just"/>
            <a:r>
              <a:rPr lang="en-US" altLang="zh-CN" sz="2000" dirty="0" smtClean="0"/>
              <a:t>FFS: </a:t>
            </a:r>
            <a:r>
              <a:rPr lang="en-GB" altLang="zh-CN" sz="2000" dirty="0" smtClean="0"/>
              <a:t>Verify </a:t>
            </a:r>
            <a:r>
              <a:rPr lang="en-GB" altLang="zh-CN" sz="2000" dirty="0"/>
              <a:t>the downlink reception prioritization over D2D reception</a:t>
            </a:r>
          </a:p>
        </p:txBody>
      </p:sp>
    </p:spTree>
    <p:extLst>
      <p:ext uri="{BB962C8B-B14F-4D97-AF65-F5344CB8AC3E}">
        <p14:creationId xmlns:p14="http://schemas.microsoft.com/office/powerpoint/2010/main" val="3939350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D2D-WAN Concurrency Test Setup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1573224"/>
              </p:ext>
            </p:extLst>
          </p:nvPr>
        </p:nvGraphicFramePr>
        <p:xfrm>
          <a:off x="457200" y="1600200"/>
          <a:ext cx="8229601" cy="4303953"/>
        </p:xfrm>
        <a:graphic>
          <a:graphicData uri="http://schemas.openxmlformats.org/drawingml/2006/table">
            <a:tbl>
              <a:tblPr firstRow="1" firstCol="1" bandRow="1"/>
              <a:tblGrid>
                <a:gridCol w="2616448"/>
                <a:gridCol w="2146424"/>
                <a:gridCol w="3466729"/>
              </a:tblGrid>
              <a:tr h="13642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/ Simulation Parameters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</a:tr>
              <a:tr h="13642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Example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applicable D2D operating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scenario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Intra-cell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E-UTRA cells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(serving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cell)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0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RRC state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RRC_CONNECTED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(non-DRX)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0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WAN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parameters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PDSCH scheduling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(concurrent with PSSCH)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0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PDSCH RMC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(e.g. reuse SDR test parameters)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rowSpan="8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parameters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+mn-cs"/>
                        </a:rPr>
                        <a:t># D2D TX UEs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+mn-cs"/>
                        </a:rPr>
                        <a:t>FFS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SL-</a:t>
                      </a:r>
                      <a:r>
                        <a:rPr lang="en-US" sz="1200" b="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syncConfig</a:t>
                      </a:r>
                      <a:r>
                        <a:rPr lang="en-US" sz="1200" b="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configured</a:t>
                      </a:r>
                      <a:endParaRPr lang="en-US" sz="1200" b="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Sync </a:t>
                      </a:r>
                      <a:r>
                        <a:rPr lang="en-US" sz="1200" baseline="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config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not present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PSCCH+PSSCH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PSSCH RMC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PSSCH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scheduling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(concurrent with PDSCH)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TX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Timing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offset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0us (w.r.t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.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TX </a:t>
                      </a: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offset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+0Hz (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w.r.t. serving cell)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in PSCCH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= 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Propagation Channel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Serving cell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[AWGN / Nois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 free]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TX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UE(s)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[AWGN / Nois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 free]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77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Channel BWs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[5 MHz and 10MHz]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42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Performance metrics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PDSCH Throughput</a:t>
                      </a:r>
                      <a:endParaRPr lang="en-US" sz="1800" b="1" dirty="0" smtClean="0">
                        <a:solidFill>
                          <a:schemeClr val="accent1"/>
                        </a:solidFill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whether PSSCH performance is checked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The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interruption issue is subjected to RRM decision.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108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D2D-WAN concurrency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No</a:t>
            </a:r>
            <a:r>
              <a:rPr lang="en-US" altLang="zh-CN" dirty="0" smtClean="0"/>
              <a:t> Demodulation </a:t>
            </a:r>
            <a:r>
              <a:rPr lang="en-US" altLang="zh-CN" dirty="0"/>
              <a:t>test cases for D2D </a:t>
            </a:r>
            <a:r>
              <a:rPr lang="en-US" altLang="zh-CN" dirty="0" smtClean="0"/>
              <a:t>discovery to verify D2D-WAN concurrency.</a:t>
            </a: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199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7819</TotalTime>
  <Words>364</Words>
  <Application>Microsoft Office PowerPoint</Application>
  <PresentationFormat>On-screen Show (4:3)</PresentationFormat>
  <Paragraphs>65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on D2D-WAN concurrency requirements</vt:lpstr>
      <vt:lpstr>Background</vt:lpstr>
      <vt:lpstr>WF on D2D-WAN concurrency requirements</vt:lpstr>
      <vt:lpstr>D2D-WAN Concurrency Test Setup</vt:lpstr>
      <vt:lpstr>WF on D2D-WAN concurrency requirements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inter-freq/RAT measurement testing</dc:title>
  <dc:creator>chen</dc:creator>
  <cp:lastModifiedBy>Shaohua Li</cp:lastModifiedBy>
  <cp:revision>1342</cp:revision>
  <dcterms:created xsi:type="dcterms:W3CDTF">2012-06-26T16:51:38Z</dcterms:created>
  <dcterms:modified xsi:type="dcterms:W3CDTF">2015-05-29T01:01:54Z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(3)CDISe6sW5Jie0VGNfV692UBbimze5QHVf1IWdqqolZ4WCL+AQvWxmRZVhR5cdNcAxz9/IkO5_x000d_
wGsV6o8xwAYysD4LTiMF6EchkmjvVtoq5YNun15x1nZsIJL+mZJqTZb8w2wPCGdys5mbj9Ji_x000d_
TBf2wlx21rHar4FqyFdiMOcGVXXFOarMxpEnK1HkmVpbzUXQc9BFtz8WaYUpwsui9qvCONEp_x000d_
DOiJG+EJ4JttvCVDL7</vt:lpwstr>
  </property>
  <property fmtid="{D5CDD505-2E9C-101B-9397-08002B2CF9AE}" pid="3" name="_ms_pID_7253431">
    <vt:lpwstr>EbY47+qHUE5PPCQUUSpLHumlgksTamuPUtVnK98A2JagP3+oqLa+LW_x000d_
o+LkUmTr+VqWbjT5X6DgpAtbC5q1vKzpNu+wGKe9yKrnASknkVtBWoU3r7smfecpFszExmvI_x000d_
hBEByAHf4RiU99qFloAiLpN58/KwAsHkjVRGPcAuDOBtaR7Opjawvqw668mXQ8dv4oLPWrkl_x000d_
27v05bJv0jmSE3l+B1ueD++LrbwId86j7IA6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bk8bVlVzMWdsdZ2+WfqoD1Q=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(3)8562I31EB63XceXrF5nhpKXJFhacqoeYehkx+OWB+njpRnB4Cmickjm54XRfTRkP78bfwMkh
KAwKWPFx6grTP5XOXNkwI/MdU7/bzrE5r42HSAN0lLhg+PuHyBaOWja4hOCoR74jV42B106i
TPwShRtUOE8juAEiGJSMwExkqp63EVrO35cIR9sPFKmHQvhsxcI1kv18QidswpspQVGqmO1t
z4j5urxFOxsAxKpDyO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6yacg3SQ0VPuH6y38Xiad/fxP4Q9kE8In0m6TJg4FP9SQyn0kWLTv+
LiXueHgclEXqTkW1NsZ/sTD2Obgc0OY8XIAoDXFVVw3rTHNF675vu4427BPOomfEDMHWx2VN
gVTXmxqjjkc8K0jKQXZ37rlbGypwygqzaHRJCaKbuMD2uoaA7a22jNzpTP9uQzfZdYkvU2Or
9dk0+uwDqRPbVH8/ov+90LNOvdFoVg/bVYMj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y0xWGQbdweEMToPOy+YR9Zx2SGAfxzZEwcpa
aecQDzY2d+xZ1XZchRE7GHJnW6y1adjFnq7+btoUd3lVDI66vx66lTUEtcPA8FqdhULFqf7H
</vt:lpwstr>
  </property>
  <property fmtid="{D5CDD505-2E9C-101B-9397-08002B2CF9AE}" pid="13" name="_new_ms_pID_725432_00">
    <vt:lpwstr>_new_ms_pID_725432</vt:lpwstr>
  </property>
  <property fmtid="{D5CDD505-2E9C-101B-9397-08002B2CF9AE}" pid="14" name="_NewReviewCycle">
    <vt:lpwstr/>
  </property>
  <property fmtid="{D5CDD505-2E9C-101B-9397-08002B2CF9AE}" pid="15" name="sflag">
    <vt:lpwstr>1432853942</vt:lpwstr>
  </property>
</Properties>
</file>