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77" d="100"/>
          <a:sy n="77" d="100"/>
        </p:scale>
        <p:origin x="-37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RRM measurement performance for Rel-13 low complexity 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Intel Corporation, </a:t>
            </a:r>
            <a:r>
              <a:rPr lang="en-US" dirty="0"/>
              <a:t>LG </a:t>
            </a:r>
            <a:r>
              <a:rPr lang="en-US" dirty="0" smtClean="0"/>
              <a:t>Electronics, Nokia Networks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R4-153830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472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75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Fukuoka, Japan, 25-29 May, 2015</a:t>
            </a: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Agenda Item: 7.7.5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Rel-13 low complexity 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>
            <a:normAutofit/>
          </a:bodyPr>
          <a:lstStyle/>
          <a:p>
            <a:r>
              <a:rPr lang="en-US" dirty="0" smtClean="0"/>
              <a:t>RAN4 has studied RRM measurement performance for Rel-13 low complexity UEs using simulation assumptions in </a:t>
            </a:r>
            <a:r>
              <a:rPr lang="en-GB" dirty="0" smtClean="0"/>
              <a:t>R4-152547.  Companies have presented simulation results using different channel estimation techniques included in </a:t>
            </a:r>
            <a:r>
              <a:rPr lang="en-GB" dirty="0"/>
              <a:t>R4-152547</a:t>
            </a:r>
            <a:r>
              <a:rPr lang="en-GB" dirty="0" smtClean="0"/>
              <a:t>. The results presented at RAN4#75 meeting has been summarized </a:t>
            </a:r>
            <a:r>
              <a:rPr lang="en-GB" dirty="0"/>
              <a:t>in </a:t>
            </a:r>
            <a:r>
              <a:rPr lang="en-GB" dirty="0" smtClean="0"/>
              <a:t>R4-153673</a:t>
            </a:r>
            <a:r>
              <a:rPr lang="en-GB" dirty="0"/>
              <a:t>.</a:t>
            </a:r>
            <a:endParaRPr lang="en-GB" dirty="0" smtClean="0"/>
          </a:p>
          <a:p>
            <a:r>
              <a:rPr lang="en-GB" dirty="0" smtClean="0"/>
              <a:t>Following area is identified as interest for further study:</a:t>
            </a:r>
          </a:p>
          <a:p>
            <a:pPr lvl="1"/>
            <a:r>
              <a:rPr lang="en-GB" dirty="0" smtClean="0"/>
              <a:t>Frequency Offset (FO)- and Time Offset (TO) tracking at enhanced coverage</a:t>
            </a:r>
          </a:p>
          <a:p>
            <a:r>
              <a:rPr lang="en-GB" dirty="0" smtClean="0"/>
              <a:t>Interested companies are encouraged to provide simulation results for next RAN4 #76 meeting.</a:t>
            </a:r>
          </a:p>
        </p:txBody>
      </p:sp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</TotalTime>
  <Words>129</Words>
  <Application>Microsoft Office PowerPoint</Application>
  <PresentationFormat>Custom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RRM measurement performance for Rel-13 low complexity UEs</vt:lpstr>
      <vt:lpstr>Way Forward on Rel-13 low complexity UEs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Santhan Thangarasa</cp:lastModifiedBy>
  <cp:revision>112</cp:revision>
  <dcterms:created xsi:type="dcterms:W3CDTF">2014-10-07T03:17:11Z</dcterms:created>
  <dcterms:modified xsi:type="dcterms:W3CDTF">2015-05-29T01:06:00Z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-2096111423</vt:i4>
  </property>
  <property fmtid="{D5CDD505-2E9C-101B-9397-08002B2CF9AE}" pid="3" name="_NewReviewCycle">
    <vt:lpwstr/>
  </property>
  <property fmtid="{D5CDD505-2E9C-101B-9397-08002B2CF9AE}" pid="4" name="_EmailSubject">
    <vt:lpwstr>WF on D2D RRM</vt:lpwstr>
  </property>
  <property fmtid="{D5CDD505-2E9C-101B-9397-08002B2CF9AE}" pid="5" name="_AuthorEmail">
    <vt:lpwstr>kgulati@qti.qualcomm.com</vt:lpwstr>
  </property>
  <property fmtid="{D5CDD505-2E9C-101B-9397-08002B2CF9AE}" pid="6" name="_AuthorEmailDisplayName">
    <vt:lpwstr>Gulati, Kapil</vt:lpwstr>
  </property>
</Properties>
</file>