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2" r:id="rId3"/>
    <p:sldId id="263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5/29/2015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modeling additional UEs in D2D RRM tests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Incorporated, Ericsson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/>
              <a:t>R4-153685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4724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75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Fukuoka, Japan, 25-29 May, 2015</a:t>
            </a: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Agenda Item: 6.5.1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1059886" cy="5067354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Agreed D2D RRM test case list in R4-152315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It was left FFS in R4-152315 if we need to model additional UEs in the RRM tests</a:t>
            </a:r>
          </a:p>
          <a:p>
            <a:pPr lvl="1"/>
            <a:r>
              <a:rPr lang="en-US" dirty="0" smtClean="0"/>
              <a:t>Additional UEs refer to UEs transmitting D2D signals beyond those needed for test purpose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250961"/>
              </p:ext>
            </p:extLst>
          </p:nvPr>
        </p:nvGraphicFramePr>
        <p:xfrm>
          <a:off x="1171846" y="1660869"/>
          <a:ext cx="7721783" cy="3413760"/>
        </p:xfrm>
        <a:graphic>
          <a:graphicData uri="http://schemas.openxmlformats.org/drawingml/2006/table">
            <a:tbl>
              <a:tblPr firstRow="1" firstCol="1" bandRow="1"/>
              <a:tblGrid>
                <a:gridCol w="1007908"/>
                <a:gridCol w="6713875"/>
              </a:tblGrid>
              <a:tr h="182626"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D2D Discovery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26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Case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purpose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1826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Initiation/Cease of SLSS (FDD bands)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6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D.2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Initiation/Cease of SLSS (TDD bands)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6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D.3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Transmit timing requirement for D2D discovery (FDD bands)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6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D.4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Transmit timing requirement for D2D discovery (TDD bands)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6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Interruptions due to D2D discovery (FDD bands only)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626"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D2D Communication 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826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Case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purpose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1826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C.1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Initiation/Cease of SLSS (In-coverage)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6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C.2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Transmit timing requirement for D2D communication with NTA_SL = 0 (In-coverage)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6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C.3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Interruption due to RRC reconfiguration for D2D communication (In-coverage)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6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C.4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Initiation/Cease of SLSS (Out-of-coverage)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6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C.5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Transmit timing requirement for D2D communication (Out-of-coverage)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6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C.6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SyncRef UE selection / reselection (Out-of-coverage)</a:t>
                      </a:r>
                      <a:endParaRPr lang="en-U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62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C.7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Cell identification delay on the DL frequency (Out-of-coverage)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35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8"/>
            <a:ext cx="11353800" cy="5748391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/>
              <a:t>Add additional UEs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to</a:t>
            </a:r>
            <a:r>
              <a:rPr lang="en-US" sz="2000" dirty="0" smtClean="0"/>
              <a:t> RRM tests which require the UE under test (DUT) to only do D2D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reception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Additional UEs should not be added in tests which require the DUT to do D2D 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transmission</a:t>
            </a:r>
            <a:r>
              <a:rPr lang="en-US" sz="2000" dirty="0" smtClean="0"/>
              <a:t>.</a:t>
            </a:r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r>
              <a:rPr lang="en-US" sz="2000" dirty="0" smtClean="0"/>
              <a:t>Additional </a:t>
            </a:r>
            <a:r>
              <a:rPr lang="en-US" sz="2000" dirty="0"/>
              <a:t>UEs shall be modeled using actual D2D </a:t>
            </a:r>
            <a:r>
              <a:rPr lang="en-US" sz="2000" dirty="0" smtClean="0"/>
              <a:t>transmissions</a:t>
            </a:r>
          </a:p>
          <a:p>
            <a:pPr marL="685800" lvl="2">
              <a:spcBef>
                <a:spcPts val="1000"/>
              </a:spcBef>
            </a:pPr>
            <a:r>
              <a:rPr lang="en-US" dirty="0">
                <a:solidFill>
                  <a:srgbClr val="0070C0"/>
                </a:solidFill>
              </a:rPr>
              <a:t>PDSCH scheduling pattern to ensure </a:t>
            </a:r>
            <a:r>
              <a:rPr lang="en-US" dirty="0" smtClean="0">
                <a:solidFill>
                  <a:srgbClr val="0070C0"/>
                </a:solidFill>
              </a:rPr>
              <a:t>that UE UL transmissions (e.g., ACK/NACK) are not expected on a </a:t>
            </a:r>
            <a:r>
              <a:rPr lang="en-US" dirty="0" err="1" smtClean="0">
                <a:solidFill>
                  <a:srgbClr val="0070C0"/>
                </a:solidFill>
              </a:rPr>
              <a:t>subframe</a:t>
            </a:r>
            <a:r>
              <a:rPr lang="en-US" dirty="0" smtClean="0">
                <a:solidFill>
                  <a:srgbClr val="0070C0"/>
                </a:solidFill>
              </a:rPr>
              <a:t> on which additional UE are transmitting.</a:t>
            </a:r>
            <a:endParaRPr lang="en-US" sz="2000" dirty="0"/>
          </a:p>
          <a:p>
            <a:endParaRPr lang="en-US" sz="2000" dirty="0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639161"/>
              </p:ext>
            </p:extLst>
          </p:nvPr>
        </p:nvGraphicFramePr>
        <p:xfrm>
          <a:off x="1201055" y="1887969"/>
          <a:ext cx="9020630" cy="3840480"/>
        </p:xfrm>
        <a:graphic>
          <a:graphicData uri="http://schemas.openxmlformats.org/drawingml/2006/table">
            <a:tbl>
              <a:tblPr firstRow="1" firstCol="1" bandRow="1"/>
              <a:tblGrid>
                <a:gridCol w="941754"/>
                <a:gridCol w="6193564"/>
                <a:gridCol w="942656"/>
                <a:gridCol w="942656"/>
              </a:tblGrid>
              <a:tr h="118191"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D2D Discovery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36382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Case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purpose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UE under test required to </a:t>
                      </a:r>
                      <a:r>
                        <a:rPr lang="en-US" sz="1200" b="1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</a:t>
                      </a:r>
                      <a:r>
                        <a:rPr lang="en-US" sz="1200" b="1" baseline="0" dirty="0" err="1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r>
                        <a:rPr lang="en-US" sz="1200" b="1" baseline="0" dirty="0" smtClean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 or Rx for D2D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819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Transmit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Receive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1181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Initiation/Cease of SLSS (FDD bands)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1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D.2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Initiation/Cease of SLSS (TDD bands)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1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D.3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Transmit timing requirement for D2D discovery (FDD bands)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1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Transmit timing requirement for D2D discovery (TDD bands)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1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Interruptions due to D2D discovery (FDD bands only)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191">
                <a:tc gridSpan="4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D2D Communication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81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Case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Test purpose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81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Initiation/Cease of SLSS (In-coverage)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1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C.2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Transmit timing requirement for D2D communication with NTA_SL = 0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In-coverage)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1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C.3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Interruption due to RRC reconfiguration for D2D communication (In-coverage)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1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C.4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Initiation/Cease of SLSS (Out-of-coverage)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1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C.5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Transmit timing requirement for D2D communication (Out-of-coverage)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x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191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C.6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SyncRef</a:t>
                      </a: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UE selection / reselection (Out-of-coverage)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382">
                <a:tc rowSpan="2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C.7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Cell identification delay on the DL frequency (Out-of-coverage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)</a:t>
                      </a:r>
                    </a:p>
                    <a:p>
                      <a:pPr marL="342900" marR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(Test 1)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</a:t>
                      </a: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when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UE is transmitting for </a:t>
                      </a:r>
                      <a:r>
                        <a:rPr lang="en-US" sz="1200" baseline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ProSe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382">
                <a:tc vMerge="1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Cell identification delay on the DL frequency (Out-of-coverage)</a:t>
                      </a:r>
                    </a:p>
                    <a:p>
                      <a:pPr marL="342900" marR="0" indent="-342900"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(Test</a:t>
                      </a:r>
                      <a:r>
                        <a:rPr lang="en-US" sz="1200" baseline="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2) when UE is receiving for </a:t>
                      </a:r>
                      <a:r>
                        <a:rPr lang="en-US" sz="1200" baseline="0" dirty="0" err="1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ProSe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3254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8"/>
            <a:ext cx="11353800" cy="5748391"/>
          </a:xfrm>
        </p:spPr>
        <p:txBody>
          <a:bodyPr>
            <a:normAutofit/>
          </a:bodyPr>
          <a:lstStyle/>
          <a:p>
            <a:r>
              <a:rPr lang="en-US" dirty="0" smtClean="0"/>
              <a:t>D2D Discovery tests with additional UE </a:t>
            </a:r>
          </a:p>
          <a:p>
            <a:pPr lvl="1"/>
            <a:r>
              <a:rPr lang="en-US" dirty="0" smtClean="0"/>
              <a:t>Tests: D.5</a:t>
            </a:r>
          </a:p>
          <a:p>
            <a:pPr lvl="1"/>
            <a:r>
              <a:rPr lang="en-US" dirty="0" smtClean="0"/>
              <a:t>Example # of additional UEs: </a:t>
            </a:r>
            <a:r>
              <a:rPr lang="en-US" dirty="0" smtClean="0">
                <a:solidFill>
                  <a:srgbClr val="0070C0"/>
                </a:solidFill>
              </a:rPr>
              <a:t>12 UEs per </a:t>
            </a:r>
            <a:r>
              <a:rPr lang="en-US" dirty="0" err="1" smtClean="0">
                <a:solidFill>
                  <a:srgbClr val="0070C0"/>
                </a:solidFill>
              </a:rPr>
              <a:t>subframe</a:t>
            </a:r>
            <a:r>
              <a:rPr lang="en-US" dirty="0" smtClean="0">
                <a:solidFill>
                  <a:srgbClr val="0070C0"/>
                </a:solidFill>
              </a:rPr>
              <a:t> (5MHz) </a:t>
            </a:r>
            <a:r>
              <a:rPr lang="en-US" dirty="0" smtClean="0"/>
              <a:t>on a discovery </a:t>
            </a:r>
            <a:r>
              <a:rPr lang="en-US" dirty="0" err="1" smtClean="0"/>
              <a:t>subframe</a:t>
            </a:r>
            <a:endParaRPr lang="en-US" dirty="0" smtClean="0"/>
          </a:p>
          <a:p>
            <a:pPr lvl="2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2 RBs per UE</a:t>
            </a:r>
          </a:p>
          <a:p>
            <a:pPr lvl="2"/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Same power level in all resource elements</a:t>
            </a:r>
          </a:p>
          <a:p>
            <a:pPr lvl="1"/>
            <a:r>
              <a:rPr lang="en-US" dirty="0" smtClean="0"/>
              <a:t>Example Resource allocation of additional UEs: non-overlapping RBs in a </a:t>
            </a:r>
            <a:r>
              <a:rPr lang="en-US" dirty="0" err="1" smtClean="0"/>
              <a:t>subframe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NOTE: as depicted on the right</a:t>
            </a:r>
          </a:p>
          <a:p>
            <a:pPr marL="457200" lvl="1" indent="0">
              <a:buNone/>
            </a:pPr>
            <a:endParaRPr lang="en-US" dirty="0" smtClean="0"/>
          </a:p>
          <a:p>
            <a:r>
              <a:rPr lang="en-US" dirty="0" smtClean="0"/>
              <a:t>D2D Communication test with additional UEs</a:t>
            </a:r>
          </a:p>
          <a:p>
            <a:pPr lvl="1"/>
            <a:r>
              <a:rPr lang="en-US" dirty="0" smtClean="0"/>
              <a:t>Test: C.3, C.7 (Test 2)</a:t>
            </a:r>
          </a:p>
          <a:p>
            <a:pPr lvl="1"/>
            <a:r>
              <a:rPr lang="en-US" dirty="0" smtClean="0"/>
              <a:t>Example # additional UEs: 12 UEs in a SF (5MHz)</a:t>
            </a:r>
          </a:p>
          <a:p>
            <a:pPr lvl="2"/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2 RBs per UE</a:t>
            </a:r>
          </a:p>
          <a:p>
            <a:pPr lvl="2"/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Same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power level in all resource elements</a:t>
            </a:r>
          </a:p>
          <a:p>
            <a:pPr lvl="1"/>
            <a:r>
              <a:rPr lang="en-US" dirty="0" smtClean="0">
                <a:solidFill>
                  <a:srgbClr val="0070C0"/>
                </a:solidFill>
              </a:rPr>
              <a:t>Example Resource allocation of additional UEs: non-overlapping RBs in a </a:t>
            </a:r>
            <a:r>
              <a:rPr lang="en-US" dirty="0" err="1" smtClean="0">
                <a:solidFill>
                  <a:srgbClr val="0070C0"/>
                </a:solidFill>
              </a:rPr>
              <a:t>subframe</a:t>
            </a:r>
            <a:endParaRPr lang="en-US" dirty="0" smtClean="0">
              <a:solidFill>
                <a:srgbClr val="0070C0"/>
              </a:solidFill>
            </a:endParaRPr>
          </a:p>
          <a:p>
            <a:pPr lvl="2"/>
            <a:r>
              <a:rPr lang="en-US" dirty="0" smtClean="0">
                <a:solidFill>
                  <a:srgbClr val="0070C0"/>
                </a:solidFill>
              </a:rPr>
              <a:t>Note: as depicted on the right</a:t>
            </a:r>
          </a:p>
          <a:p>
            <a:pPr lvl="1"/>
            <a:r>
              <a:rPr lang="en-US" dirty="0" smtClean="0"/>
              <a:t>Example PSSCH </a:t>
            </a:r>
            <a:r>
              <a:rPr lang="en-US" dirty="0"/>
              <a:t>RMC (5MHz</a:t>
            </a:r>
            <a:r>
              <a:rPr lang="en-US"/>
              <a:t>): </a:t>
            </a:r>
            <a:r>
              <a:rPr lang="en-US" smtClean="0"/>
              <a:t>2 </a:t>
            </a:r>
            <a:r>
              <a:rPr lang="en-US" dirty="0" smtClean="0"/>
              <a:t>RBs</a:t>
            </a:r>
            <a:r>
              <a:rPr lang="en-US" dirty="0"/>
              <a:t>, QPSK, TCR </a:t>
            </a:r>
            <a:r>
              <a:rPr lang="en-US" dirty="0" smtClean="0"/>
              <a:t>1/3</a:t>
            </a:r>
          </a:p>
          <a:p>
            <a:pPr lvl="1"/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7897" y="3700129"/>
            <a:ext cx="5244103" cy="1652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5071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1551</TotalTime>
  <Words>594</Words>
  <Application>Microsoft Office PowerPoint</Application>
  <PresentationFormat>Widescreen</PresentationFormat>
  <Paragraphs>144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Mincho</vt:lpstr>
      <vt:lpstr>MS PGothic</vt:lpstr>
      <vt:lpstr>宋体</vt:lpstr>
      <vt:lpstr>Arial</vt:lpstr>
      <vt:lpstr>Calibri</vt:lpstr>
      <vt:lpstr>Calibri Light</vt:lpstr>
      <vt:lpstr>Times New Roman</vt:lpstr>
      <vt:lpstr>Office Theme</vt:lpstr>
      <vt:lpstr>WF on modeling additional UEs in D2D RRM tests</vt:lpstr>
      <vt:lpstr>Background</vt:lpstr>
      <vt:lpstr>Way Forward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Qualcomm User</cp:lastModifiedBy>
  <cp:revision>94</cp:revision>
  <dcterms:created xsi:type="dcterms:W3CDTF">2014-10-07T03:17:11Z</dcterms:created>
  <dcterms:modified xsi:type="dcterms:W3CDTF">2015-05-28T23:47:30Z</dcterms:modified>
</cp:coreProperties>
</file>