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5" r:id="rId3"/>
    <p:sldId id="267" r:id="rId4"/>
    <p:sldId id="268" r:id="rId5"/>
  </p:sldIdLst>
  <p:sldSz cx="9144000" cy="6858000" type="screen4x3"/>
  <p:notesSz cx="6858000" cy="9144000"/>
  <p:defaultTextStyle>
    <a:defPPr>
      <a:defRPr lang="ja-JP"/>
    </a:defPPr>
    <a:lvl1pPr algn="l" rtl="0" eaLnBrk="0" fontAlgn="base" hangingPunct="0">
      <a:spcBef>
        <a:spcPct val="0"/>
      </a:spcBef>
      <a:spcAft>
        <a:spcPct val="0"/>
      </a:spcAft>
      <a:defRPr kumimoji="1" kern="1200">
        <a:solidFill>
          <a:schemeClr val="tx1"/>
        </a:solidFill>
        <a:latin typeface="Calibri" pitchFamily="34" charset="0"/>
        <a:ea typeface="MS PGothic" pitchFamily="34" charset="-128"/>
        <a:cs typeface="+mn-cs"/>
      </a:defRPr>
    </a:lvl1pPr>
    <a:lvl2pPr marL="457200" algn="l" rtl="0" eaLnBrk="0" fontAlgn="base" hangingPunct="0">
      <a:spcBef>
        <a:spcPct val="0"/>
      </a:spcBef>
      <a:spcAft>
        <a:spcPct val="0"/>
      </a:spcAft>
      <a:defRPr kumimoji="1" kern="1200">
        <a:solidFill>
          <a:schemeClr val="tx1"/>
        </a:solidFill>
        <a:latin typeface="Calibri" pitchFamily="34" charset="0"/>
        <a:ea typeface="MS PGothic" pitchFamily="34" charset="-128"/>
        <a:cs typeface="+mn-cs"/>
      </a:defRPr>
    </a:lvl2pPr>
    <a:lvl3pPr marL="914400" algn="l" rtl="0" eaLnBrk="0" fontAlgn="base" hangingPunct="0">
      <a:spcBef>
        <a:spcPct val="0"/>
      </a:spcBef>
      <a:spcAft>
        <a:spcPct val="0"/>
      </a:spcAft>
      <a:defRPr kumimoji="1" kern="1200">
        <a:solidFill>
          <a:schemeClr val="tx1"/>
        </a:solidFill>
        <a:latin typeface="Calibri" pitchFamily="34" charset="0"/>
        <a:ea typeface="MS PGothic" pitchFamily="34" charset="-128"/>
        <a:cs typeface="+mn-cs"/>
      </a:defRPr>
    </a:lvl3pPr>
    <a:lvl4pPr marL="1371600" algn="l" rtl="0" eaLnBrk="0" fontAlgn="base" hangingPunct="0">
      <a:spcBef>
        <a:spcPct val="0"/>
      </a:spcBef>
      <a:spcAft>
        <a:spcPct val="0"/>
      </a:spcAft>
      <a:defRPr kumimoji="1" kern="1200">
        <a:solidFill>
          <a:schemeClr val="tx1"/>
        </a:solidFill>
        <a:latin typeface="Calibri" pitchFamily="34" charset="0"/>
        <a:ea typeface="MS PGothic" pitchFamily="34" charset="-128"/>
        <a:cs typeface="+mn-cs"/>
      </a:defRPr>
    </a:lvl4pPr>
    <a:lvl5pPr marL="1828800" algn="l" rtl="0" eaLnBrk="0" fontAlgn="base" hangingPunct="0">
      <a:spcBef>
        <a:spcPct val="0"/>
      </a:spcBef>
      <a:spcAft>
        <a:spcPct val="0"/>
      </a:spcAft>
      <a:defRPr kumimoji="1" kern="1200">
        <a:solidFill>
          <a:schemeClr val="tx1"/>
        </a:solidFill>
        <a:latin typeface="Calibri" pitchFamily="34" charset="0"/>
        <a:ea typeface="MS PGothic" pitchFamily="34" charset="-128"/>
        <a:cs typeface="+mn-cs"/>
      </a:defRPr>
    </a:lvl5pPr>
    <a:lvl6pPr marL="2286000" algn="l" defTabSz="914400" rtl="0" eaLnBrk="1" latinLnBrk="0" hangingPunct="1">
      <a:defRPr kumimoji="1" kern="1200">
        <a:solidFill>
          <a:schemeClr val="tx1"/>
        </a:solidFill>
        <a:latin typeface="Calibri" pitchFamily="34" charset="0"/>
        <a:ea typeface="MS PGothic" pitchFamily="34" charset="-128"/>
        <a:cs typeface="+mn-cs"/>
      </a:defRPr>
    </a:lvl6pPr>
    <a:lvl7pPr marL="2743200" algn="l" defTabSz="914400" rtl="0" eaLnBrk="1" latinLnBrk="0" hangingPunct="1">
      <a:defRPr kumimoji="1" kern="1200">
        <a:solidFill>
          <a:schemeClr val="tx1"/>
        </a:solidFill>
        <a:latin typeface="Calibri" pitchFamily="34" charset="0"/>
        <a:ea typeface="MS PGothic" pitchFamily="34" charset="-128"/>
        <a:cs typeface="+mn-cs"/>
      </a:defRPr>
    </a:lvl7pPr>
    <a:lvl8pPr marL="3200400" algn="l" defTabSz="914400" rtl="0" eaLnBrk="1" latinLnBrk="0" hangingPunct="1">
      <a:defRPr kumimoji="1" kern="1200">
        <a:solidFill>
          <a:schemeClr val="tx1"/>
        </a:solidFill>
        <a:latin typeface="Calibri" pitchFamily="34" charset="0"/>
        <a:ea typeface="MS PGothic" pitchFamily="34" charset="-128"/>
        <a:cs typeface="+mn-cs"/>
      </a:defRPr>
    </a:lvl8pPr>
    <a:lvl9pPr marL="3657600" algn="l" defTabSz="914400" rtl="0" eaLnBrk="1" latinLnBrk="0" hangingPunct="1">
      <a:defRPr kumimoji="1" kern="1200">
        <a:solidFill>
          <a:schemeClr val="tx1"/>
        </a:solidFill>
        <a:latin typeface="Calibri" pitchFamily="34"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4" d="100"/>
          <a:sy n="94" d="100"/>
        </p:scale>
        <p:origin x="-1278" y="-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マスター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smtClean="0"/>
              <a:t>マスター サブタイトルの書式設定</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D64B9F03-E09B-4A1D-B52C-8526245AAF1D}" type="datetimeFigureOut">
              <a:rPr lang="ja-JP" altLang="en-US"/>
              <a:pPr>
                <a:defRPr/>
              </a:pPr>
              <a:t>2015/5/18</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FDA04DB0-B68F-4CAB-A68F-08198FCB0FD6}" type="slidenum">
              <a:rPr lang="ja-JP" altLang="en-US"/>
              <a:pPr>
                <a:defRPr/>
              </a:pPr>
              <a:t>‹#›</a:t>
            </a:fld>
            <a:endParaRPr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FA0976C0-BA85-4586-86E6-1E9E9064B698}" type="datetimeFigureOut">
              <a:rPr lang="ja-JP" altLang="en-US"/>
              <a:pPr>
                <a:defRPr/>
              </a:pPr>
              <a:t>2015/5/18</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E3F40F58-BB6C-4E64-B0A6-6DDF7434A9FD}" type="slidenum">
              <a:rPr lang="ja-JP" altLang="en-US"/>
              <a:pPr>
                <a:defRPr/>
              </a:pPr>
              <a:t>‹#›</a:t>
            </a:fld>
            <a:endParaRPr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753128DA-5D26-4E78-B1A1-CDB212C21156}" type="datetimeFigureOut">
              <a:rPr lang="ja-JP" altLang="en-US"/>
              <a:pPr>
                <a:defRPr/>
              </a:pPr>
              <a:t>2015/5/18</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E37A3E36-13A2-40A7-8739-DD0F0E32738F}" type="slidenum">
              <a:rPr lang="ja-JP" altLang="en-US"/>
              <a:pPr>
                <a:defRPr/>
              </a:pPr>
              <a:t>‹#›</a:t>
            </a:fld>
            <a:endParaRPr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B05FF57E-0F73-4E1B-9EB4-040646775A16}" type="datetimeFigureOut">
              <a:rPr lang="ja-JP" altLang="en-US"/>
              <a:pPr>
                <a:defRPr/>
              </a:pPr>
              <a:t>2015/5/18</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A3A0B64B-DE63-4915-A314-F905623263BB}" type="slidenum">
              <a:rPr lang="ja-JP" altLang="en-US"/>
              <a:pPr>
                <a:defRPr/>
              </a:pPr>
              <a:t>‹#›</a:t>
            </a:fld>
            <a:endParaRPr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日付プレースホルダー 3"/>
          <p:cNvSpPr>
            <a:spLocks noGrp="1"/>
          </p:cNvSpPr>
          <p:nvPr>
            <p:ph type="dt" sz="half" idx="10"/>
          </p:nvPr>
        </p:nvSpPr>
        <p:spPr/>
        <p:txBody>
          <a:bodyPr/>
          <a:lstStyle>
            <a:lvl1pPr>
              <a:defRPr/>
            </a:lvl1pPr>
          </a:lstStyle>
          <a:p>
            <a:pPr>
              <a:defRPr/>
            </a:pPr>
            <a:fld id="{6766792C-6880-44E0-96AB-C272E19D1E11}" type="datetimeFigureOut">
              <a:rPr lang="ja-JP" altLang="en-US"/>
              <a:pPr>
                <a:defRPr/>
              </a:pPr>
              <a:t>2015/5/18</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51D075F9-1D84-4043-A43E-566A08DBC811}" type="slidenum">
              <a:rPr lang="ja-JP" altLang="en-US"/>
              <a:pPr>
                <a:defRPr/>
              </a:pPr>
              <a:t>‹#›</a:t>
            </a:fld>
            <a:endParaRPr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ー 3"/>
          <p:cNvSpPr>
            <a:spLocks noGrp="1"/>
          </p:cNvSpPr>
          <p:nvPr>
            <p:ph type="dt" sz="half" idx="10"/>
          </p:nvPr>
        </p:nvSpPr>
        <p:spPr/>
        <p:txBody>
          <a:bodyPr/>
          <a:lstStyle>
            <a:lvl1pPr>
              <a:defRPr/>
            </a:lvl1pPr>
          </a:lstStyle>
          <a:p>
            <a:pPr>
              <a:defRPr/>
            </a:pPr>
            <a:fld id="{AB2F73CB-FB58-46F1-8DDC-9D8DCD899B98}" type="datetimeFigureOut">
              <a:rPr lang="ja-JP" altLang="en-US"/>
              <a:pPr>
                <a:defRPr/>
              </a:pPr>
              <a:t>2015/5/18</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pPr>
              <a:defRPr/>
            </a:pPr>
            <a:fld id="{959DDA2B-4676-4662-BCFC-C82A32ED73AD}" type="slidenum">
              <a:rPr lang="ja-JP" altLang="en-US"/>
              <a:pPr>
                <a:defRPr/>
              </a:pPr>
              <a:t>‹#›</a:t>
            </a:fld>
            <a:endParaRPr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ー 3"/>
          <p:cNvSpPr>
            <a:spLocks noGrp="1"/>
          </p:cNvSpPr>
          <p:nvPr>
            <p:ph type="dt" sz="half" idx="10"/>
          </p:nvPr>
        </p:nvSpPr>
        <p:spPr/>
        <p:txBody>
          <a:bodyPr/>
          <a:lstStyle>
            <a:lvl1pPr>
              <a:defRPr/>
            </a:lvl1pPr>
          </a:lstStyle>
          <a:p>
            <a:pPr>
              <a:defRPr/>
            </a:pPr>
            <a:fld id="{A1E53E84-3C7C-4D28-B8A6-C669572C9C08}" type="datetimeFigureOut">
              <a:rPr lang="ja-JP" altLang="en-US"/>
              <a:pPr>
                <a:defRPr/>
              </a:pPr>
              <a:t>2015/5/18</a:t>
            </a:fld>
            <a:endParaRPr lang="ja-JP" altLang="en-US"/>
          </a:p>
        </p:txBody>
      </p:sp>
      <p:sp>
        <p:nvSpPr>
          <p:cNvPr id="8"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9" name="スライド番号プレースホルダー 5"/>
          <p:cNvSpPr>
            <a:spLocks noGrp="1"/>
          </p:cNvSpPr>
          <p:nvPr>
            <p:ph type="sldNum" sz="quarter" idx="12"/>
          </p:nvPr>
        </p:nvSpPr>
        <p:spPr/>
        <p:txBody>
          <a:bodyPr/>
          <a:lstStyle>
            <a:lvl1pPr>
              <a:defRPr/>
            </a:lvl1pPr>
          </a:lstStyle>
          <a:p>
            <a:pPr>
              <a:defRPr/>
            </a:pPr>
            <a:fld id="{B99E136C-39A9-44C7-9997-095A42F05BB6}" type="slidenum">
              <a:rPr lang="ja-JP" altLang="en-US"/>
              <a:pPr>
                <a:defRPr/>
              </a:pPr>
              <a:t>‹#›</a:t>
            </a:fld>
            <a:endParaRPr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日付プレースホルダー 3"/>
          <p:cNvSpPr>
            <a:spLocks noGrp="1"/>
          </p:cNvSpPr>
          <p:nvPr>
            <p:ph type="dt" sz="half" idx="10"/>
          </p:nvPr>
        </p:nvSpPr>
        <p:spPr/>
        <p:txBody>
          <a:bodyPr/>
          <a:lstStyle>
            <a:lvl1pPr>
              <a:defRPr/>
            </a:lvl1pPr>
          </a:lstStyle>
          <a:p>
            <a:pPr>
              <a:defRPr/>
            </a:pPr>
            <a:fld id="{85113B97-0056-4BCF-9FC3-0BA2B85B4B93}" type="datetimeFigureOut">
              <a:rPr lang="ja-JP" altLang="en-US"/>
              <a:pPr>
                <a:defRPr/>
              </a:pPr>
              <a:t>2015/5/18</a:t>
            </a:fld>
            <a:endParaRPr lang="ja-JP" altLang="en-US"/>
          </a:p>
        </p:txBody>
      </p:sp>
      <p:sp>
        <p:nvSpPr>
          <p:cNvPr id="4"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5" name="スライド番号プレースホルダー 5"/>
          <p:cNvSpPr>
            <a:spLocks noGrp="1"/>
          </p:cNvSpPr>
          <p:nvPr>
            <p:ph type="sldNum" sz="quarter" idx="12"/>
          </p:nvPr>
        </p:nvSpPr>
        <p:spPr/>
        <p:txBody>
          <a:bodyPr/>
          <a:lstStyle>
            <a:lvl1pPr>
              <a:defRPr/>
            </a:lvl1pPr>
          </a:lstStyle>
          <a:p>
            <a:pPr>
              <a:defRPr/>
            </a:pPr>
            <a:fld id="{05F0E743-E35B-4DA8-A695-6B4A5C37C4EA}" type="slidenum">
              <a:rPr lang="ja-JP" altLang="en-US"/>
              <a:pPr>
                <a:defRPr/>
              </a:pPr>
              <a:t>‹#›</a:t>
            </a:fld>
            <a:endParaRPr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3"/>
          <p:cNvSpPr>
            <a:spLocks noGrp="1"/>
          </p:cNvSpPr>
          <p:nvPr>
            <p:ph type="dt" sz="half" idx="10"/>
          </p:nvPr>
        </p:nvSpPr>
        <p:spPr/>
        <p:txBody>
          <a:bodyPr/>
          <a:lstStyle>
            <a:lvl1pPr>
              <a:defRPr/>
            </a:lvl1pPr>
          </a:lstStyle>
          <a:p>
            <a:pPr>
              <a:defRPr/>
            </a:pPr>
            <a:fld id="{1063AC7F-3B89-42E3-8176-2975A0264C68}" type="datetimeFigureOut">
              <a:rPr lang="ja-JP" altLang="en-US"/>
              <a:pPr>
                <a:defRPr/>
              </a:pPr>
              <a:t>2015/5/18</a:t>
            </a:fld>
            <a:endParaRPr lang="ja-JP" altLang="en-US"/>
          </a:p>
        </p:txBody>
      </p:sp>
      <p:sp>
        <p:nvSpPr>
          <p:cNvPr id="3"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4" name="スライド番号プレースホルダー 5"/>
          <p:cNvSpPr>
            <a:spLocks noGrp="1"/>
          </p:cNvSpPr>
          <p:nvPr>
            <p:ph type="sldNum" sz="quarter" idx="12"/>
          </p:nvPr>
        </p:nvSpPr>
        <p:spPr/>
        <p:txBody>
          <a:bodyPr/>
          <a:lstStyle>
            <a:lvl1pPr>
              <a:defRPr/>
            </a:lvl1pPr>
          </a:lstStyle>
          <a:p>
            <a:pPr>
              <a:defRPr/>
            </a:pPr>
            <a:fld id="{7383518E-AA33-4164-A12C-34811A9AFC66}" type="slidenum">
              <a:rPr lang="ja-JP" altLang="en-US"/>
              <a:pPr>
                <a:defRPr/>
              </a:pPr>
              <a:t>‹#›</a:t>
            </a:fld>
            <a:endParaRPr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日付プレースホルダー 3"/>
          <p:cNvSpPr>
            <a:spLocks noGrp="1"/>
          </p:cNvSpPr>
          <p:nvPr>
            <p:ph type="dt" sz="half" idx="10"/>
          </p:nvPr>
        </p:nvSpPr>
        <p:spPr/>
        <p:txBody>
          <a:bodyPr/>
          <a:lstStyle>
            <a:lvl1pPr>
              <a:defRPr/>
            </a:lvl1pPr>
          </a:lstStyle>
          <a:p>
            <a:pPr>
              <a:defRPr/>
            </a:pPr>
            <a:fld id="{9B6D8DDF-2105-4E08-BADE-C7CC27732DB0}" type="datetimeFigureOut">
              <a:rPr lang="ja-JP" altLang="en-US"/>
              <a:pPr>
                <a:defRPr/>
              </a:pPr>
              <a:t>2015/5/18</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pPr>
              <a:defRPr/>
            </a:pPr>
            <a:fld id="{2215B114-07EE-4B15-89FE-DCB296AC2343}" type="slidenum">
              <a:rPr lang="ja-JP" altLang="en-US"/>
              <a:pPr>
                <a:defRPr/>
              </a:pPr>
              <a:t>‹#›</a:t>
            </a:fld>
            <a:endParaRPr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日付プレースホルダー 3"/>
          <p:cNvSpPr>
            <a:spLocks noGrp="1"/>
          </p:cNvSpPr>
          <p:nvPr>
            <p:ph type="dt" sz="half" idx="10"/>
          </p:nvPr>
        </p:nvSpPr>
        <p:spPr/>
        <p:txBody>
          <a:bodyPr/>
          <a:lstStyle>
            <a:lvl1pPr>
              <a:defRPr/>
            </a:lvl1pPr>
          </a:lstStyle>
          <a:p>
            <a:pPr>
              <a:defRPr/>
            </a:pPr>
            <a:fld id="{547E4D51-B4E4-430A-9097-ED0C9F4E5CE6}" type="datetimeFigureOut">
              <a:rPr lang="ja-JP" altLang="en-US"/>
              <a:pPr>
                <a:defRPr/>
              </a:pPr>
              <a:t>2015/5/18</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pPr>
              <a:defRPr/>
            </a:pPr>
            <a:fld id="{AE9D87F7-F0F4-4EAD-8979-1B630BACF248}" type="slidenum">
              <a:rPr lang="ja-JP" altLang="en-US"/>
              <a:pPr>
                <a:defRPr/>
              </a:pPr>
              <a:t>‹#›</a:t>
            </a:fld>
            <a:endParaRPr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タイトル プレースホルダー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smtClean="0"/>
              <a:t>マスター タイトルの書式設定</a:t>
            </a:r>
          </a:p>
        </p:txBody>
      </p:sp>
      <p:sp>
        <p:nvSpPr>
          <p:cNvPr id="1027" name="テキスト プレースホルダー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smtClean="0">
                <a:solidFill>
                  <a:srgbClr val="898989"/>
                </a:solidFill>
                <a:cs typeface="Arial" pitchFamily="34" charset="0"/>
              </a:defRPr>
            </a:lvl1pPr>
          </a:lstStyle>
          <a:p>
            <a:pPr>
              <a:defRPr/>
            </a:pPr>
            <a:fld id="{7C0D1F4E-FBD4-4D7A-8FFC-7892B32E2D44}" type="datetimeFigureOut">
              <a:rPr lang="ja-JP" altLang="en-US"/>
              <a:pPr>
                <a:defRPr/>
              </a:pPr>
              <a:t>2015/5/18</a:t>
            </a:fld>
            <a:endParaRPr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smtClean="0">
                <a:solidFill>
                  <a:srgbClr val="898989"/>
                </a:solidFill>
                <a:cs typeface="Arial" pitchFamily="34" charset="0"/>
              </a:defRPr>
            </a:lvl1pPr>
          </a:lstStyle>
          <a:p>
            <a:pPr>
              <a:defRPr/>
            </a:pPr>
            <a:endParaRPr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cs typeface="Arial" pitchFamily="34" charset="0"/>
              </a:defRPr>
            </a:lvl1pPr>
          </a:lstStyle>
          <a:p>
            <a:pPr>
              <a:defRPr/>
            </a:pPr>
            <a:fld id="{D530F904-0B8F-445B-9597-2F96EA9D13FC}"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kumimoji="1" sz="4400" kern="1200">
          <a:solidFill>
            <a:schemeClr val="tx1"/>
          </a:solidFill>
          <a:latin typeface="+mj-lt"/>
          <a:ea typeface="MS PGothic" pitchFamily="50" charset="-128"/>
          <a:cs typeface="+mj-cs"/>
        </a:defRPr>
      </a:lvl1pPr>
      <a:lvl2pPr algn="ctr" rtl="0" eaLnBrk="0" fontAlgn="base" hangingPunct="0">
        <a:spcBef>
          <a:spcPct val="0"/>
        </a:spcBef>
        <a:spcAft>
          <a:spcPct val="0"/>
        </a:spcAft>
        <a:defRPr kumimoji="1" sz="4400">
          <a:solidFill>
            <a:schemeClr val="tx1"/>
          </a:solidFill>
          <a:latin typeface="Calibri" pitchFamily="34" charset="0"/>
          <a:ea typeface="MS PGothic" pitchFamily="50" charset="-128"/>
        </a:defRPr>
      </a:lvl2pPr>
      <a:lvl3pPr algn="ctr" rtl="0" eaLnBrk="0" fontAlgn="base" hangingPunct="0">
        <a:spcBef>
          <a:spcPct val="0"/>
        </a:spcBef>
        <a:spcAft>
          <a:spcPct val="0"/>
        </a:spcAft>
        <a:defRPr kumimoji="1" sz="4400">
          <a:solidFill>
            <a:schemeClr val="tx1"/>
          </a:solidFill>
          <a:latin typeface="Calibri" pitchFamily="34" charset="0"/>
          <a:ea typeface="MS PGothic" pitchFamily="50" charset="-128"/>
        </a:defRPr>
      </a:lvl3pPr>
      <a:lvl4pPr algn="ctr" rtl="0" eaLnBrk="0" fontAlgn="base" hangingPunct="0">
        <a:spcBef>
          <a:spcPct val="0"/>
        </a:spcBef>
        <a:spcAft>
          <a:spcPct val="0"/>
        </a:spcAft>
        <a:defRPr kumimoji="1" sz="4400">
          <a:solidFill>
            <a:schemeClr val="tx1"/>
          </a:solidFill>
          <a:latin typeface="Calibri" pitchFamily="34" charset="0"/>
          <a:ea typeface="MS PGothic" pitchFamily="50" charset="-128"/>
        </a:defRPr>
      </a:lvl4pPr>
      <a:lvl5pPr algn="ctr" rtl="0" eaLnBrk="0" fontAlgn="base" hangingPunct="0">
        <a:spcBef>
          <a:spcPct val="0"/>
        </a:spcBef>
        <a:spcAft>
          <a:spcPct val="0"/>
        </a:spcAft>
        <a:defRPr kumimoji="1" sz="4400">
          <a:solidFill>
            <a:schemeClr val="tx1"/>
          </a:solidFill>
          <a:latin typeface="Calibri" pitchFamily="34" charset="0"/>
          <a:ea typeface="MS PGothic" pitchFamily="50" charset="-128"/>
        </a:defRPr>
      </a:lvl5pPr>
      <a:lvl6pPr marL="457200" algn="ctr" rtl="0" fontAlgn="base">
        <a:spcBef>
          <a:spcPct val="0"/>
        </a:spcBef>
        <a:spcAft>
          <a:spcPct val="0"/>
        </a:spcAft>
        <a:defRPr kumimoji="1" sz="4400">
          <a:solidFill>
            <a:schemeClr val="tx1"/>
          </a:solidFill>
          <a:latin typeface="Calibri" pitchFamily="34" charset="0"/>
          <a:ea typeface="ＭＳ Ｐゴシック" pitchFamily="50" charset="-128"/>
        </a:defRPr>
      </a:lvl6pPr>
      <a:lvl7pPr marL="914400" algn="ctr" rtl="0" fontAlgn="base">
        <a:spcBef>
          <a:spcPct val="0"/>
        </a:spcBef>
        <a:spcAft>
          <a:spcPct val="0"/>
        </a:spcAft>
        <a:defRPr kumimoji="1" sz="4400">
          <a:solidFill>
            <a:schemeClr val="tx1"/>
          </a:solidFill>
          <a:latin typeface="Calibri" pitchFamily="34" charset="0"/>
          <a:ea typeface="ＭＳ Ｐゴシック" pitchFamily="50" charset="-128"/>
        </a:defRPr>
      </a:lvl7pPr>
      <a:lvl8pPr marL="1371600" algn="ctr" rtl="0" fontAlgn="base">
        <a:spcBef>
          <a:spcPct val="0"/>
        </a:spcBef>
        <a:spcAft>
          <a:spcPct val="0"/>
        </a:spcAft>
        <a:defRPr kumimoji="1" sz="4400">
          <a:solidFill>
            <a:schemeClr val="tx1"/>
          </a:solidFill>
          <a:latin typeface="Calibri" pitchFamily="34" charset="0"/>
          <a:ea typeface="ＭＳ Ｐゴシック" pitchFamily="50" charset="-128"/>
        </a:defRPr>
      </a:lvl8pPr>
      <a:lvl9pPr marL="1828800" algn="ctr" rtl="0" fontAlgn="base">
        <a:spcBef>
          <a:spcPct val="0"/>
        </a:spcBef>
        <a:spcAft>
          <a:spcPct val="0"/>
        </a:spcAft>
        <a:defRPr kumimoji="1" sz="4400">
          <a:solidFill>
            <a:schemeClr val="tx1"/>
          </a:solidFill>
          <a:latin typeface="Calibri" pitchFamily="34" charset="0"/>
          <a:ea typeface="ＭＳ Ｐゴシック" pitchFamily="50" charset="-128"/>
        </a:defRPr>
      </a:lvl9pPr>
    </p:titleStyle>
    <p:bodyStyle>
      <a:lvl1pPr marL="342900" indent="-342900" algn="l" rtl="0" eaLnBrk="0" fontAlgn="base" hangingPunct="0">
        <a:spcBef>
          <a:spcPct val="20000"/>
        </a:spcBef>
        <a:spcAft>
          <a:spcPct val="0"/>
        </a:spcAft>
        <a:buFont typeface="Arial" pitchFamily="34" charset="0"/>
        <a:buChar char="•"/>
        <a:defRPr kumimoji="1" sz="3200" kern="1200">
          <a:solidFill>
            <a:schemeClr val="tx1"/>
          </a:solidFill>
          <a:latin typeface="+mn-lt"/>
          <a:ea typeface="MS PGothic" pitchFamily="50" charset="-128"/>
          <a:cs typeface="+mn-cs"/>
        </a:defRPr>
      </a:lvl1pPr>
      <a:lvl2pPr marL="742950" indent="-285750" algn="l" rtl="0" eaLnBrk="0" fontAlgn="base" hangingPunct="0">
        <a:spcBef>
          <a:spcPct val="20000"/>
        </a:spcBef>
        <a:spcAft>
          <a:spcPct val="0"/>
        </a:spcAft>
        <a:buFont typeface="Arial" pitchFamily="34" charset="0"/>
        <a:buChar char="–"/>
        <a:defRPr kumimoji="1" sz="2800" kern="1200">
          <a:solidFill>
            <a:schemeClr val="tx1"/>
          </a:solidFill>
          <a:latin typeface="+mn-lt"/>
          <a:ea typeface="MS PGothic" pitchFamily="50" charset="-128"/>
          <a:cs typeface="+mn-cs"/>
        </a:defRPr>
      </a:lvl2pPr>
      <a:lvl3pPr marL="1143000" indent="-228600" algn="l" rtl="0" eaLnBrk="0" fontAlgn="base" hangingPunct="0">
        <a:spcBef>
          <a:spcPct val="20000"/>
        </a:spcBef>
        <a:spcAft>
          <a:spcPct val="0"/>
        </a:spcAft>
        <a:buFont typeface="Arial" pitchFamily="34" charset="0"/>
        <a:buChar char="•"/>
        <a:defRPr kumimoji="1" sz="2400" kern="1200">
          <a:solidFill>
            <a:schemeClr val="tx1"/>
          </a:solidFill>
          <a:latin typeface="+mn-lt"/>
          <a:ea typeface="MS PGothic" pitchFamily="50" charset="-128"/>
          <a:cs typeface="+mn-cs"/>
        </a:defRPr>
      </a:lvl3pPr>
      <a:lvl4pPr marL="16002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S PGothic" pitchFamily="50" charset="-128"/>
          <a:cs typeface="+mn-cs"/>
        </a:defRPr>
      </a:lvl4pPr>
      <a:lvl5pPr marL="20574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S PGothic" pitchFamily="50" charset="-128"/>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タイトル 1"/>
          <p:cNvSpPr>
            <a:spLocks noGrp="1"/>
          </p:cNvSpPr>
          <p:nvPr>
            <p:ph type="ctrTitle"/>
          </p:nvPr>
        </p:nvSpPr>
        <p:spPr/>
        <p:txBody>
          <a:bodyPr/>
          <a:lstStyle/>
          <a:p>
            <a:pPr eaLnBrk="1" hangingPunct="1"/>
            <a:r>
              <a:rPr lang="en-US" altLang="ja-JP" sz="4000" dirty="0" smtClean="0">
                <a:ea typeface="MS PGothic" pitchFamily="34" charset="-128"/>
              </a:rPr>
              <a:t>Way forward on OTA requirement derivation</a:t>
            </a:r>
            <a:endParaRPr lang="ja-JP" altLang="en-US" sz="4000" dirty="0" smtClean="0">
              <a:ea typeface="MS PGothic" pitchFamily="34" charset="-128"/>
            </a:endParaRPr>
          </a:p>
        </p:txBody>
      </p:sp>
      <p:sp>
        <p:nvSpPr>
          <p:cNvPr id="2051" name="サブタイトル 2"/>
          <p:cNvSpPr>
            <a:spLocks noGrp="1"/>
          </p:cNvSpPr>
          <p:nvPr>
            <p:ph type="subTitle" idx="1"/>
          </p:nvPr>
        </p:nvSpPr>
        <p:spPr/>
        <p:txBody>
          <a:bodyPr/>
          <a:lstStyle/>
          <a:p>
            <a:pPr eaLnBrk="1" hangingPunct="1"/>
            <a:r>
              <a:rPr lang="en-US" altLang="ja-JP" dirty="0" smtClean="0">
                <a:solidFill>
                  <a:schemeClr val="tx1"/>
                </a:solidFill>
                <a:ea typeface="MS PGothic" pitchFamily="34" charset="-128"/>
              </a:rPr>
              <a:t>Vodafone</a:t>
            </a:r>
            <a:endParaRPr lang="ja-JP" altLang="en-US" dirty="0" smtClean="0">
              <a:solidFill>
                <a:schemeClr val="tx1"/>
              </a:solidFill>
              <a:ea typeface="MS PGothic" pitchFamily="34" charset="-128"/>
            </a:endParaRPr>
          </a:p>
        </p:txBody>
      </p:sp>
      <p:sp>
        <p:nvSpPr>
          <p:cNvPr id="2052" name="テキスト ボックス 3"/>
          <p:cNvSpPr txBox="1">
            <a:spLocks noChangeArrowheads="1"/>
          </p:cNvSpPr>
          <p:nvPr/>
        </p:nvSpPr>
        <p:spPr bwMode="auto">
          <a:xfrm>
            <a:off x="468313" y="765175"/>
            <a:ext cx="7991475" cy="646331"/>
          </a:xfrm>
          <a:prstGeom prst="rect">
            <a:avLst/>
          </a:prstGeom>
          <a:noFill/>
          <a:ln w="9525">
            <a:noFill/>
            <a:miter lim="800000"/>
            <a:headEnd/>
            <a:tailEnd/>
          </a:ln>
        </p:spPr>
        <p:txBody>
          <a:bodyPr>
            <a:spAutoFit/>
          </a:bodyPr>
          <a:lstStyle/>
          <a:p>
            <a:pPr eaLnBrk="1" hangingPunct="1"/>
            <a:r>
              <a:rPr lang="en-US" altLang="ja-JP" dirty="0">
                <a:cs typeface="Arial" pitchFamily="34" charset="0"/>
              </a:rPr>
              <a:t>TSG-RAN Working Group 4 (Radio) meeting #</a:t>
            </a:r>
            <a:r>
              <a:rPr lang="en-US" altLang="ja-JP" dirty="0" smtClean="0">
                <a:cs typeface="Arial" pitchFamily="34" charset="0"/>
              </a:rPr>
              <a:t>75                                    R4-153487</a:t>
            </a:r>
            <a:endParaRPr lang="en-US" altLang="ja-JP" dirty="0" smtClean="0">
              <a:cs typeface="Arial" pitchFamily="34" charset="0"/>
            </a:endParaRPr>
          </a:p>
          <a:p>
            <a:pPr eaLnBrk="1" hangingPunct="1"/>
            <a:r>
              <a:rPr lang="en-US" altLang="ja-JP" dirty="0" smtClean="0">
                <a:cs typeface="Arial" pitchFamily="34" charset="0"/>
              </a:rPr>
              <a:t>Fukuoka, Japan, May 25th </a:t>
            </a:r>
            <a:r>
              <a:rPr lang="en-US" altLang="ja-JP" dirty="0">
                <a:cs typeface="Arial" pitchFamily="34" charset="0"/>
              </a:rPr>
              <a:t>– </a:t>
            </a:r>
            <a:r>
              <a:rPr lang="en-US" altLang="ja-JP" dirty="0" smtClean="0">
                <a:cs typeface="Arial" pitchFamily="34" charset="0"/>
              </a:rPr>
              <a:t>29th</a:t>
            </a:r>
            <a:r>
              <a:rPr lang="en-US" altLang="ja-JP" dirty="0">
                <a:cs typeface="Arial" pitchFamily="34" charset="0"/>
              </a:rPr>
              <a:t>, 2015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タイトル 1"/>
          <p:cNvSpPr>
            <a:spLocks noGrp="1"/>
          </p:cNvSpPr>
          <p:nvPr>
            <p:ph type="title"/>
          </p:nvPr>
        </p:nvSpPr>
        <p:spPr/>
        <p:txBody>
          <a:bodyPr/>
          <a:lstStyle/>
          <a:p>
            <a:r>
              <a:rPr lang="en-US" altLang="ja-JP" dirty="0" smtClean="0">
                <a:ea typeface="MS PGothic" pitchFamily="34" charset="-128"/>
              </a:rPr>
              <a:t>Background</a:t>
            </a:r>
            <a:endParaRPr lang="ja-JP" altLang="en-US" dirty="0" smtClean="0">
              <a:ea typeface="MS PGothic" pitchFamily="34" charset="-128"/>
            </a:endParaRPr>
          </a:p>
        </p:txBody>
      </p:sp>
      <p:sp>
        <p:nvSpPr>
          <p:cNvPr id="3075" name="コンテンツ プレースホルダー 2"/>
          <p:cNvSpPr>
            <a:spLocks noGrp="1"/>
          </p:cNvSpPr>
          <p:nvPr>
            <p:ph idx="1"/>
          </p:nvPr>
        </p:nvSpPr>
        <p:spPr/>
        <p:txBody>
          <a:bodyPr/>
          <a:lstStyle/>
          <a:p>
            <a:r>
              <a:rPr lang="en-US" altLang="ja-JP" sz="2400" dirty="0" smtClean="0">
                <a:ea typeface="MS PGothic" pitchFamily="34" charset="-128"/>
              </a:rPr>
              <a:t>Agreeing to OTA requirements takes too much time</a:t>
            </a:r>
          </a:p>
          <a:p>
            <a:r>
              <a:rPr lang="en-US" altLang="ja-JP" sz="2400" dirty="0" smtClean="0">
                <a:ea typeface="MS PGothic" pitchFamily="34" charset="-128"/>
              </a:rPr>
              <a:t>Example is LEE for UMTS has taken X years to complete</a:t>
            </a:r>
          </a:p>
          <a:p>
            <a:r>
              <a:rPr lang="en-US" altLang="ja-JP" sz="2400" dirty="0" smtClean="0">
                <a:ea typeface="MS PGothic" pitchFamily="34" charset="-128"/>
              </a:rPr>
              <a:t>LS have been received from GCF indicating that OTA requirements were missing, and this has increased the pressure to agree on requirements</a:t>
            </a:r>
          </a:p>
          <a:p>
            <a:r>
              <a:rPr lang="en-US" altLang="ja-JP" sz="2400" dirty="0" smtClean="0">
                <a:ea typeface="MS PGothic" pitchFamily="34" charset="-128"/>
              </a:rPr>
              <a:t>Still, agreeing to requirements is a difficult task as there are typically confronted opinions which are distant away</a:t>
            </a:r>
          </a:p>
          <a:p>
            <a:r>
              <a:rPr lang="en-US" altLang="ja-JP" sz="2400" dirty="0" smtClean="0">
                <a:ea typeface="MS PGothic" pitchFamily="34" charset="-128"/>
              </a:rPr>
              <a:t>One of the main reasons for the difficulty is because there is no framework to derive requirements</a:t>
            </a:r>
          </a:p>
          <a:p>
            <a:endParaRPr lang="en-US" altLang="ja-JP" sz="2400" dirty="0" smtClean="0">
              <a:ea typeface="MS PGothic" pitchFamily="34" charset="-128"/>
            </a:endParaRPr>
          </a:p>
          <a:p>
            <a:pPr>
              <a:buFont typeface="Arial" pitchFamily="34" charset="0"/>
              <a:buNone/>
            </a:pPr>
            <a:endParaRPr lang="ja-JP" altLang="en-US" sz="2400" dirty="0" smtClean="0">
              <a:ea typeface="MS PGothic" pitchFamily="34" charset="-12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タイトル 1"/>
          <p:cNvSpPr>
            <a:spLocks noGrp="1"/>
          </p:cNvSpPr>
          <p:nvPr>
            <p:ph type="title"/>
          </p:nvPr>
        </p:nvSpPr>
        <p:spPr/>
        <p:txBody>
          <a:bodyPr/>
          <a:lstStyle/>
          <a:p>
            <a:r>
              <a:rPr lang="en-US" altLang="ja-JP" dirty="0" smtClean="0">
                <a:ea typeface="MS PGothic" pitchFamily="34" charset="-128"/>
              </a:rPr>
              <a:t>Way forward 1/2</a:t>
            </a:r>
            <a:endParaRPr lang="ja-JP" altLang="en-US" dirty="0" smtClean="0">
              <a:ea typeface="MS PGothic" pitchFamily="34" charset="-128"/>
            </a:endParaRPr>
          </a:p>
        </p:txBody>
      </p:sp>
      <p:sp>
        <p:nvSpPr>
          <p:cNvPr id="4099" name="コンテンツ プレースホルダー 2"/>
          <p:cNvSpPr>
            <a:spLocks noGrp="1"/>
          </p:cNvSpPr>
          <p:nvPr>
            <p:ph idx="1"/>
          </p:nvPr>
        </p:nvSpPr>
        <p:spPr>
          <a:xfrm>
            <a:off x="457200" y="1600200"/>
            <a:ext cx="8229600" cy="4781128"/>
          </a:xfrm>
        </p:spPr>
        <p:txBody>
          <a:bodyPr/>
          <a:lstStyle/>
          <a:p>
            <a:r>
              <a:rPr lang="en-US" altLang="ja-JP" sz="1600" dirty="0" smtClean="0">
                <a:ea typeface="MS PGothic" pitchFamily="34" charset="-128"/>
              </a:rPr>
              <a:t>This </a:t>
            </a:r>
            <a:r>
              <a:rPr lang="en-US" altLang="ja-JP" sz="1600" dirty="0" smtClean="0">
                <a:ea typeface="MS PGothic" pitchFamily="34" charset="-128"/>
              </a:rPr>
              <a:t>framework is agreed in order to make 3GPP able to derive requirements</a:t>
            </a:r>
          </a:p>
          <a:p>
            <a:r>
              <a:rPr lang="en-US" altLang="ja-JP" sz="1600" dirty="0" smtClean="0">
                <a:ea typeface="MS PGothic" pitchFamily="34" charset="-128"/>
              </a:rPr>
              <a:t>Requirements are derived from measurements of real and commercial devices. No estimations, and no prototypes </a:t>
            </a:r>
          </a:p>
          <a:p>
            <a:r>
              <a:rPr lang="en-US" altLang="ja-JP" sz="1600" dirty="0" smtClean="0">
                <a:ea typeface="MS PGothic" pitchFamily="34" charset="-128"/>
              </a:rPr>
              <a:t>For a given frequency band, data should be comprised of measurements of devices intended for different markets where such given frequency band is considered roaming and also data for when that band is considered as Core. Nonetheless, data is contribution driven</a:t>
            </a:r>
          </a:p>
          <a:p>
            <a:r>
              <a:rPr lang="en-US" altLang="ja-JP" sz="1600" dirty="0" smtClean="0">
                <a:ea typeface="MS PGothic" pitchFamily="34" charset="-128"/>
              </a:rPr>
              <a:t>Then data is merged and statistics taken, so that the minimum requirement corresponds to </a:t>
            </a:r>
            <a:r>
              <a:rPr lang="en-US" altLang="ja-JP" sz="1600" smtClean="0">
                <a:ea typeface="MS PGothic" pitchFamily="34" charset="-128"/>
              </a:rPr>
              <a:t>the </a:t>
            </a:r>
            <a:r>
              <a:rPr lang="en-US" altLang="ja-JP" sz="1600" smtClean="0">
                <a:ea typeface="MS PGothic" pitchFamily="34" charset="-128"/>
              </a:rPr>
              <a:t>[</a:t>
            </a:r>
            <a:r>
              <a:rPr lang="en-US" altLang="ja-JP" sz="1600" smtClean="0">
                <a:ea typeface="MS PGothic" pitchFamily="34" charset="-128"/>
              </a:rPr>
              <a:t>20</a:t>
            </a:r>
            <a:r>
              <a:rPr lang="en-US" altLang="ja-JP" sz="1600" baseline="30000" smtClean="0">
                <a:ea typeface="MS PGothic" pitchFamily="34" charset="-128"/>
              </a:rPr>
              <a:t>th</a:t>
            </a:r>
            <a:r>
              <a:rPr lang="en-US" altLang="ja-JP" sz="1600" dirty="0" smtClean="0">
                <a:ea typeface="MS PGothic" pitchFamily="34" charset="-128"/>
              </a:rPr>
              <a:t>] percentile of the CDF of the TRP and </a:t>
            </a:r>
            <a:r>
              <a:rPr lang="en-US" altLang="ja-JP" sz="1600" smtClean="0">
                <a:ea typeface="MS PGothic" pitchFamily="34" charset="-128"/>
              </a:rPr>
              <a:t>[</a:t>
            </a:r>
            <a:r>
              <a:rPr lang="en-US" altLang="ja-JP" sz="1600" smtClean="0">
                <a:ea typeface="MS PGothic" pitchFamily="34" charset="-128"/>
              </a:rPr>
              <a:t>80</a:t>
            </a:r>
            <a:r>
              <a:rPr lang="en-US" altLang="ja-JP" sz="1600" baseline="30000" smtClean="0">
                <a:ea typeface="MS PGothic" pitchFamily="34" charset="-128"/>
              </a:rPr>
              <a:t>th</a:t>
            </a:r>
            <a:r>
              <a:rPr lang="en-US" altLang="ja-JP" sz="1600" dirty="0" smtClean="0">
                <a:ea typeface="MS PGothic" pitchFamily="34" charset="-128"/>
              </a:rPr>
              <a:t>] for TRS measurements</a:t>
            </a:r>
          </a:p>
          <a:p>
            <a:r>
              <a:rPr lang="en-US" altLang="ja-JP" sz="1600" dirty="0" smtClean="0">
                <a:ea typeface="MS PGothic" pitchFamily="34" charset="-128"/>
              </a:rPr>
              <a:t>(Outliers are removed, whenever possible, especially bad samples. It is easy to get a bad OTA device, not that easy to get a good one) this may not be needed as we are not taking the average</a:t>
            </a:r>
          </a:p>
          <a:p>
            <a:r>
              <a:rPr lang="en-US" altLang="ja-JP" sz="1600" dirty="0" smtClean="0">
                <a:ea typeface="MS PGothic" pitchFamily="34" charset="-128"/>
              </a:rPr>
              <a:t>For TRP, the minimum of the minimum requirement is [2]dB below</a:t>
            </a:r>
          </a:p>
          <a:p>
            <a:r>
              <a:rPr lang="en-US" altLang="ja-JP" sz="1600" dirty="0" smtClean="0">
                <a:ea typeface="MS PGothic" pitchFamily="34" charset="-128"/>
              </a:rPr>
              <a:t>For TRS, the maximum of the minimum requirement is [2]dB above</a:t>
            </a:r>
          </a:p>
          <a:p>
            <a:r>
              <a:rPr lang="en-US" altLang="ja-JP" sz="1600" dirty="0" smtClean="0">
                <a:ea typeface="MS PGothic" pitchFamily="34" charset="-128"/>
              </a:rPr>
              <a:t>For TRP, the recommended value is [3]dB above the minimum requirement</a:t>
            </a:r>
          </a:p>
          <a:p>
            <a:r>
              <a:rPr lang="en-US" altLang="ja-JP" sz="1600" dirty="0" smtClean="0">
                <a:ea typeface="MS PGothic" pitchFamily="34" charset="-128"/>
              </a:rPr>
              <a:t>For TRS, the recommended value is [3]dB below the minimum </a:t>
            </a:r>
            <a:r>
              <a:rPr lang="en-US" altLang="ja-JP" sz="1600" dirty="0" smtClean="0">
                <a:ea typeface="MS PGothic" pitchFamily="34" charset="-128"/>
              </a:rPr>
              <a:t>requirement</a:t>
            </a:r>
            <a:endParaRPr lang="en-US" altLang="ja-JP" sz="1600" dirty="0" smtClean="0">
              <a:ea typeface="MS PGothic" pitchFamily="34" charset="-128"/>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タイトル 1"/>
          <p:cNvSpPr>
            <a:spLocks noGrp="1"/>
          </p:cNvSpPr>
          <p:nvPr>
            <p:ph type="title"/>
          </p:nvPr>
        </p:nvSpPr>
        <p:spPr/>
        <p:txBody>
          <a:bodyPr/>
          <a:lstStyle/>
          <a:p>
            <a:r>
              <a:rPr lang="en-US" altLang="ja-JP" dirty="0" smtClean="0">
                <a:ea typeface="MS PGothic" pitchFamily="34" charset="-128"/>
              </a:rPr>
              <a:t>Way forward 2/2</a:t>
            </a:r>
            <a:endParaRPr lang="ja-JP" altLang="en-US" dirty="0" smtClean="0">
              <a:ea typeface="MS PGothic" pitchFamily="34" charset="-128"/>
            </a:endParaRPr>
          </a:p>
        </p:txBody>
      </p:sp>
      <p:sp>
        <p:nvSpPr>
          <p:cNvPr id="4099" name="コンテンツ プレースホルダー 2"/>
          <p:cNvSpPr>
            <a:spLocks noGrp="1"/>
          </p:cNvSpPr>
          <p:nvPr>
            <p:ph idx="1"/>
          </p:nvPr>
        </p:nvSpPr>
        <p:spPr/>
        <p:txBody>
          <a:bodyPr/>
          <a:lstStyle/>
          <a:p>
            <a:r>
              <a:rPr lang="en-US" altLang="ja-JP" sz="1600" dirty="0" smtClean="0">
                <a:ea typeface="MS PGothic" pitchFamily="34" charset="-128"/>
              </a:rPr>
              <a:t>Summary:</a:t>
            </a:r>
          </a:p>
          <a:p>
            <a:endParaRPr lang="ja-JP" altLang="en-US" sz="1800" dirty="0" smtClean="0">
              <a:ea typeface="MS PGothic" pitchFamily="34" charset="-128"/>
            </a:endParaRPr>
          </a:p>
        </p:txBody>
      </p:sp>
      <p:graphicFrame>
        <p:nvGraphicFramePr>
          <p:cNvPr id="2" name="Table 1"/>
          <p:cNvGraphicFramePr>
            <a:graphicFrameLocks noGrp="1"/>
          </p:cNvGraphicFramePr>
          <p:nvPr>
            <p:extLst>
              <p:ext uri="{D42A27DB-BD31-4B8C-83A1-F6EECF244321}">
                <p14:modId xmlns:p14="http://schemas.microsoft.com/office/powerpoint/2010/main" val="3386791015"/>
              </p:ext>
            </p:extLst>
          </p:nvPr>
        </p:nvGraphicFramePr>
        <p:xfrm>
          <a:off x="1763688" y="2276872"/>
          <a:ext cx="6624736" cy="1381760"/>
        </p:xfrm>
        <a:graphic>
          <a:graphicData uri="http://schemas.openxmlformats.org/drawingml/2006/table">
            <a:tbl>
              <a:tblPr firstRow="1" bandRow="1">
                <a:tableStyleId>{5C22544A-7EE6-4342-B048-85BDC9FD1C3A}</a:tableStyleId>
              </a:tblPr>
              <a:tblGrid>
                <a:gridCol w="1656184"/>
                <a:gridCol w="1865228"/>
                <a:gridCol w="1447140"/>
                <a:gridCol w="1656184"/>
              </a:tblGrid>
              <a:tr h="370840">
                <a:tc>
                  <a:txBody>
                    <a:bodyPr/>
                    <a:lstStyle/>
                    <a:p>
                      <a:r>
                        <a:rPr lang="en-GB" dirty="0" smtClean="0"/>
                        <a:t>Band</a:t>
                      </a:r>
                      <a:r>
                        <a:rPr lang="en-GB" baseline="0" dirty="0" smtClean="0"/>
                        <a:t> X</a:t>
                      </a:r>
                      <a:endParaRPr lang="en-GB" dirty="0"/>
                    </a:p>
                  </a:txBody>
                  <a:tcPr/>
                </a:tc>
                <a:tc>
                  <a:txBody>
                    <a:bodyPr/>
                    <a:lstStyle/>
                    <a:p>
                      <a:r>
                        <a:rPr lang="en-GB" dirty="0" smtClean="0"/>
                        <a:t>min</a:t>
                      </a:r>
                      <a:endParaRPr lang="en-GB" dirty="0"/>
                    </a:p>
                  </a:txBody>
                  <a:tcPr/>
                </a:tc>
                <a:tc>
                  <a:txBody>
                    <a:bodyPr/>
                    <a:lstStyle/>
                    <a:p>
                      <a:r>
                        <a:rPr lang="en-GB" dirty="0" smtClean="0"/>
                        <a:t>min</a:t>
                      </a:r>
                      <a:r>
                        <a:rPr lang="en-GB" baseline="0" dirty="0" smtClean="0"/>
                        <a:t> (TRP)</a:t>
                      </a:r>
                    </a:p>
                    <a:p>
                      <a:r>
                        <a:rPr lang="en-GB" baseline="0" dirty="0" smtClean="0"/>
                        <a:t>max (TRS)</a:t>
                      </a:r>
                      <a:endParaRPr lang="en-GB" dirty="0"/>
                    </a:p>
                  </a:txBody>
                  <a:tcPr/>
                </a:tc>
                <a:tc>
                  <a:txBody>
                    <a:bodyPr/>
                    <a:lstStyle/>
                    <a:p>
                      <a:r>
                        <a:rPr lang="en-GB" dirty="0" smtClean="0"/>
                        <a:t>Recommended</a:t>
                      </a:r>
                      <a:endParaRPr lang="en-GB" dirty="0"/>
                    </a:p>
                  </a:txBody>
                  <a:tcPr/>
                </a:tc>
              </a:tr>
              <a:tr h="370840">
                <a:tc>
                  <a:txBody>
                    <a:bodyPr/>
                    <a:lstStyle/>
                    <a:p>
                      <a:r>
                        <a:rPr lang="en-GB" dirty="0" smtClean="0"/>
                        <a:t>TRP</a:t>
                      </a:r>
                      <a:endParaRPr lang="en-GB" dirty="0"/>
                    </a:p>
                  </a:txBody>
                  <a:tcPr/>
                </a:tc>
                <a:tc>
                  <a:txBody>
                    <a:bodyPr/>
                    <a:lstStyle/>
                    <a:p>
                      <a:r>
                        <a:rPr lang="en-GB" dirty="0" smtClean="0"/>
                        <a:t>[20</a:t>
                      </a:r>
                      <a:r>
                        <a:rPr lang="en-GB" baseline="30000" dirty="0" smtClean="0"/>
                        <a:t>th</a:t>
                      </a:r>
                      <a:r>
                        <a:rPr lang="en-GB" dirty="0" smtClean="0"/>
                        <a:t>] percentile</a:t>
                      </a:r>
                      <a:endParaRPr lang="en-GB" dirty="0"/>
                    </a:p>
                  </a:txBody>
                  <a:tcPr/>
                </a:tc>
                <a:tc>
                  <a:txBody>
                    <a:bodyPr/>
                    <a:lstStyle/>
                    <a:p>
                      <a:r>
                        <a:rPr lang="en-GB" dirty="0" smtClean="0"/>
                        <a:t>min-[2]</a:t>
                      </a:r>
                      <a:endParaRPr lang="en-GB" dirty="0"/>
                    </a:p>
                  </a:txBody>
                  <a:tcPr/>
                </a:tc>
                <a:tc>
                  <a:txBody>
                    <a:bodyPr/>
                    <a:lstStyle/>
                    <a:p>
                      <a:r>
                        <a:rPr lang="en-GB" dirty="0" smtClean="0"/>
                        <a:t>min+[3]</a:t>
                      </a:r>
                      <a:endParaRPr lang="en-GB" dirty="0"/>
                    </a:p>
                  </a:txBody>
                  <a:tcPr/>
                </a:tc>
              </a:tr>
              <a:tr h="370840">
                <a:tc>
                  <a:txBody>
                    <a:bodyPr/>
                    <a:lstStyle/>
                    <a:p>
                      <a:r>
                        <a:rPr lang="en-GB" dirty="0" smtClean="0"/>
                        <a:t>TRS</a:t>
                      </a:r>
                      <a:endParaRPr lang="en-GB" dirty="0"/>
                    </a:p>
                  </a:txBody>
                  <a:tcPr/>
                </a:tc>
                <a:tc>
                  <a:txBody>
                    <a:bodyPr/>
                    <a:lstStyle/>
                    <a:p>
                      <a:r>
                        <a:rPr lang="en-GB" dirty="0" smtClean="0"/>
                        <a:t>[</a:t>
                      </a:r>
                      <a:r>
                        <a:rPr lang="en-GB" dirty="0" smtClean="0"/>
                        <a:t>80</a:t>
                      </a:r>
                      <a:r>
                        <a:rPr lang="en-GB" baseline="30000" dirty="0" smtClean="0"/>
                        <a:t>th</a:t>
                      </a:r>
                      <a:r>
                        <a:rPr lang="en-GB" dirty="0" smtClean="0"/>
                        <a:t>] percentile</a:t>
                      </a:r>
                      <a:endParaRPr lang="en-GB" dirty="0"/>
                    </a:p>
                  </a:txBody>
                  <a:tcPr/>
                </a:tc>
                <a:tc>
                  <a:txBody>
                    <a:bodyPr/>
                    <a:lstStyle/>
                    <a:p>
                      <a:r>
                        <a:rPr lang="en-GB" dirty="0" smtClean="0"/>
                        <a:t>min+[2]</a:t>
                      </a:r>
                      <a:endParaRPr lang="en-GB" dirty="0"/>
                    </a:p>
                  </a:txBody>
                  <a:tcPr/>
                </a:tc>
                <a:tc>
                  <a:txBody>
                    <a:bodyPr/>
                    <a:lstStyle/>
                    <a:p>
                      <a:r>
                        <a:rPr lang="en-GB" dirty="0" smtClean="0"/>
                        <a:t>min-[3]</a:t>
                      </a:r>
                      <a:endParaRPr lang="en-GB" dirty="0"/>
                    </a:p>
                  </a:txBody>
                  <a:tcPr/>
                </a:tc>
              </a:tr>
            </a:tbl>
          </a:graphicData>
        </a:graphic>
      </p:graphicFrame>
    </p:spTree>
    <p:extLst>
      <p:ext uri="{BB962C8B-B14F-4D97-AF65-F5344CB8AC3E}">
        <p14:creationId xmlns:p14="http://schemas.microsoft.com/office/powerpoint/2010/main" val="360379842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355</Words>
  <Application>Microsoft Office PowerPoint</Application>
  <PresentationFormat>On-screen Show (4:3)</PresentationFormat>
  <Paragraphs>35</Paragraphs>
  <Slides>4</Slides>
  <Notes>0</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Office ​​テーマ</vt:lpstr>
      <vt:lpstr>Way forward on OTA requirement derivation</vt:lpstr>
      <vt:lpstr>Background</vt:lpstr>
      <vt:lpstr>Way forward 1/2</vt:lpstr>
      <vt:lpstr>Way forward 2/2</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how to introduce 3DL/1UL combinations to TS36.104/141</dc:title>
  <dc:creator>5653225</dc:creator>
  <cp:lastModifiedBy>Anaya, Luis, Vodafone Group (lanayac)</cp:lastModifiedBy>
  <cp:revision>224</cp:revision>
  <dcterms:created xsi:type="dcterms:W3CDTF">2014-04-03T00:17:36Z</dcterms:created>
  <dcterms:modified xsi:type="dcterms:W3CDTF">2015-05-18T14:23:44Z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1423687252</vt:lpwstr>
  </property>
</Properties>
</file>