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519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2599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084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429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19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13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9670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532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6797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730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8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916DC-D20F-4FEA-A1B1-E892867AEEF6}" type="datetimeFigureOut">
              <a:rPr lang="ko-KR" altLang="en-US" smtClean="0"/>
              <a:t>2015-05-18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129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D2D Demodulation Performance Test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LG Electronics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sz="2000" b="1" dirty="0"/>
              <a:t>3GPP TSG-RAN WG4 Meeting #</a:t>
            </a:r>
            <a:r>
              <a:rPr lang="en-US" altLang="ko-KR" sz="2000" b="1" dirty="0" smtClean="0"/>
              <a:t>75</a:t>
            </a:r>
          </a:p>
          <a:p>
            <a:pPr>
              <a:spcAft>
                <a:spcPts val="900"/>
              </a:spcAft>
            </a:pPr>
            <a:r>
              <a:rPr lang="en-US" altLang="ko-KR" sz="2000" b="1" dirty="0"/>
              <a:t>Fukuoka, Japan</a:t>
            </a:r>
            <a:r>
              <a:rPr lang="pt-BR" altLang="ko-KR" sz="2000" b="1" dirty="0"/>
              <a:t>, </a:t>
            </a:r>
            <a:r>
              <a:rPr lang="en-US" altLang="ko-KR" sz="2000" b="1" dirty="0"/>
              <a:t>25 – 29 May, 2015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b="1" dirty="0"/>
              <a:t>Agenda Item: 6.5.2</a:t>
            </a:r>
          </a:p>
        </p:txBody>
      </p:sp>
      <p:sp>
        <p:nvSpPr>
          <p:cNvPr id="5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r"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R4-153146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374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D2D </a:t>
            </a:r>
            <a:r>
              <a:rPr lang="en-US" altLang="ko-KR" sz="3200" dirty="0" err="1" smtClean="0"/>
              <a:t>sidelink</a:t>
            </a:r>
            <a:r>
              <a:rPr lang="en-US" altLang="ko-KR" sz="3200" dirty="0" smtClean="0"/>
              <a:t> channel performance test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D2D Discovery </a:t>
            </a:r>
          </a:p>
          <a:p>
            <a:pPr lvl="1"/>
            <a:r>
              <a:rPr lang="en-US" altLang="ko-KR" sz="1600" dirty="0" smtClean="0"/>
              <a:t>Verify PSDCH demodulation performance</a:t>
            </a:r>
            <a:endParaRPr lang="ko-KR" altLang="en-US" sz="16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770662"/>
              </p:ext>
            </p:extLst>
          </p:nvPr>
        </p:nvGraphicFramePr>
        <p:xfrm>
          <a:off x="395536" y="1988842"/>
          <a:ext cx="8280919" cy="3888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6125"/>
                <a:gridCol w="2911981"/>
                <a:gridCol w="2492813"/>
              </a:tblGrid>
              <a:tr h="368041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TC1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TC2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75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Operating scenario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Intra-cell/Sync inter-cell discovery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Async inter-cell discovery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purpose / metric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Verify PSDCH / </a:t>
                      </a:r>
                      <a:r>
                        <a:rPr lang="en-US" sz="1400" dirty="0" err="1">
                          <a:effectLst/>
                        </a:rPr>
                        <a:t>Tput</a:t>
                      </a:r>
                      <a:r>
                        <a:rPr lang="en-US" sz="1400" dirty="0">
                          <a:effectLst/>
                        </a:rPr>
                        <a:t> for PSDCH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RRC state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Idle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 of sidelink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Retransmission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 HARQ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propagation channel/Doppler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EPA5 / EVA70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52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FRC / PRB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QPSK / 2PRBs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timing offset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[0 CP]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[-w1 w1]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frequency offset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+/- 200Hz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+/- </a:t>
                      </a:r>
                      <a:r>
                        <a:rPr lang="en-US" sz="1400" dirty="0" smtClean="0">
                          <a:effectLst/>
                        </a:rPr>
                        <a:t>400Hz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25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Sync Ref.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serving cell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SLSS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377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D2D </a:t>
            </a:r>
            <a:r>
              <a:rPr lang="en-US" altLang="ko-KR" sz="3200" dirty="0" err="1" smtClean="0"/>
              <a:t>sidelink</a:t>
            </a:r>
            <a:r>
              <a:rPr lang="en-US" altLang="ko-KR" sz="3200" dirty="0" smtClean="0"/>
              <a:t> channel performance test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D2D Communication  </a:t>
            </a:r>
          </a:p>
          <a:p>
            <a:pPr lvl="1"/>
            <a:r>
              <a:rPr lang="en-US" altLang="ko-KR" sz="1600" dirty="0" smtClean="0"/>
              <a:t>Verify PSBCH, PSCCH, PSSCH demodulation performance</a:t>
            </a:r>
            <a:endParaRPr lang="ko-KR" altLang="en-US" sz="1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43918"/>
              </p:ext>
            </p:extLst>
          </p:nvPr>
        </p:nvGraphicFramePr>
        <p:xfrm>
          <a:off x="323528" y="1844824"/>
          <a:ext cx="8568951" cy="4882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7939"/>
                <a:gridCol w="2157827"/>
                <a:gridCol w="2564450"/>
                <a:gridCol w="2058735"/>
              </a:tblGrid>
              <a:tr h="21907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TC3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TC4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TC5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8428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Operating scenario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Intra-cell/Sync inter-cell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Intra-cell and async inter-cell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OOC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test purpose 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Verify PSCCH and PSSCH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Verify PSCCH, PSBCH, PSSCH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Verify PSSCH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Metric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err="1">
                          <a:effectLst/>
                        </a:rPr>
                        <a:t>Tput</a:t>
                      </a:r>
                      <a:r>
                        <a:rPr lang="en-GB" sz="1200" dirty="0">
                          <a:effectLst/>
                        </a:rPr>
                        <a:t> for PSSCH /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BLER for PSCCH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Tput for PSSCH /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BLER for PSBCH,PSCCH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Tput for PSSCH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RRC state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C-DRX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C-DRX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Idle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# of sidelink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Retransmission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3 HARQ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Soft buffer combining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 buffer combining</a:t>
                      </a:r>
                      <a:endParaRPr lang="ko-KR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channel BW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5/10MHz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351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propagation channel </a:t>
                      </a:r>
                      <a:r>
                        <a:rPr lang="en-GB" sz="1200" dirty="0" smtClean="0">
                          <a:effectLst/>
                        </a:rPr>
                        <a:t/>
                      </a:r>
                      <a:br>
                        <a:rPr lang="en-GB" sz="1200" dirty="0" smtClean="0">
                          <a:effectLst/>
                        </a:rPr>
                      </a:br>
                      <a:r>
                        <a:rPr lang="en-GB" sz="1200" dirty="0" smtClean="0">
                          <a:effectLst/>
                        </a:rPr>
                        <a:t>and </a:t>
                      </a:r>
                      <a:r>
                        <a:rPr lang="en-GB" sz="1200" dirty="0">
                          <a:effectLst/>
                        </a:rPr>
                        <a:t>Doppler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EPA5 / EVA70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FRC / PRB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QPSK for PSCCH / 1 PRB,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QPSK for PSBCH / 6PRBs,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16QAM for PSSCH / full PRBs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allocation in subframe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different </a:t>
                      </a:r>
                      <a:r>
                        <a:rPr lang="en-GB" sz="1200" dirty="0" err="1">
                          <a:effectLst/>
                        </a:rPr>
                        <a:t>subframe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맑은 고딕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timing offset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</a:rPr>
                        <a:t>[0 CP]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[-20 20]</a:t>
                      </a:r>
                      <a:r>
                        <a:rPr lang="en-GB" sz="1200" dirty="0" err="1">
                          <a:effectLst/>
                        </a:rPr>
                        <a:t>msec</a:t>
                      </a:r>
                      <a:r>
                        <a:rPr lang="en-GB" sz="1200" dirty="0">
                          <a:effectLst/>
                        </a:rPr>
                        <a:t> for inter-cell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US" altLang="ko-KR" sz="1200" dirty="0" smtClean="0">
                          <a:effectLst/>
                        </a:rPr>
                        <a:t>[0 CP] </a:t>
                      </a:r>
                      <a:r>
                        <a:rPr lang="en-GB" sz="1200" dirty="0" smtClean="0">
                          <a:effectLst/>
                        </a:rPr>
                        <a:t>for </a:t>
                      </a:r>
                      <a:r>
                        <a:rPr lang="en-GB" sz="1200" dirty="0">
                          <a:effectLst/>
                        </a:rPr>
                        <a:t>intra-cell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[-20 20]</a:t>
                      </a:r>
                      <a:r>
                        <a:rPr lang="en-GB" sz="1200" dirty="0" err="1">
                          <a:effectLst/>
                        </a:rPr>
                        <a:t>msec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47315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frequency offset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+/- 200Hz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+/- 400Hz for inter-cell</a:t>
                      </a:r>
                      <a:b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+/- 200Hz for intra-cell</a:t>
                      </a:r>
                      <a:endParaRPr lang="ko-KR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+/- 400Hz</a:t>
                      </a:r>
                      <a:endParaRPr lang="ko-KR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674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Sync Ref.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serving cell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(No transmit SLSS/PSBCH)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SLSS for inter-cell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and serving cell for intra-cell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SLSS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4569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Communication mode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Mode1 (TA &gt; 0)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Mode 2 (TA=0)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43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D2D </a:t>
            </a:r>
            <a:r>
              <a:rPr lang="en-US" altLang="ko-KR" sz="3200" dirty="0" err="1" smtClean="0"/>
              <a:t>sidelink</a:t>
            </a:r>
            <a:r>
              <a:rPr lang="en-US" altLang="ko-KR" sz="3200" dirty="0" smtClean="0"/>
              <a:t> channel performance test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Power imbalance test  </a:t>
            </a:r>
          </a:p>
          <a:p>
            <a:pPr lvl="1"/>
            <a:r>
              <a:rPr lang="en-US" altLang="ko-KR" sz="1600" dirty="0" smtClean="0"/>
              <a:t>Verify in-channel selectivity and dynamic rage of D2D Rx UE</a:t>
            </a:r>
            <a:endParaRPr lang="ko-KR" altLang="en-US" sz="16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347859"/>
              </p:ext>
            </p:extLst>
          </p:nvPr>
        </p:nvGraphicFramePr>
        <p:xfrm>
          <a:off x="971600" y="2060848"/>
          <a:ext cx="7344816" cy="44394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75788"/>
                <a:gridCol w="4569028"/>
              </a:tblGrid>
              <a:tr h="319648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TC6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4182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Operating scenario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Intra-cell </a:t>
                      </a:r>
                      <a:r>
                        <a:rPr lang="en-GB" sz="1400" dirty="0" smtClean="0">
                          <a:effectLst/>
                        </a:rPr>
                        <a:t>discovery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RRC state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Idle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# of </a:t>
                      </a:r>
                      <a:r>
                        <a:rPr lang="en-GB" sz="1400" dirty="0" err="1">
                          <a:effectLst/>
                        </a:rPr>
                        <a:t>sidelink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ko-KR" sz="1400" dirty="0" smtClean="0">
                          <a:effectLst/>
                        </a:rPr>
                        <a:t>Retransmission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0 HARQ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channel BW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5MHz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propagation channel/Doppler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Static channel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3996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FRC / PRB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16QAM for PSSCH / 2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PRBs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(MCS14 or 20)</a:t>
                      </a:r>
                      <a:endParaRPr lang="ko-K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allocation in </a:t>
                      </a:r>
                      <a:r>
                        <a:rPr lang="en-GB" sz="1400" dirty="0" err="1">
                          <a:effectLst/>
                        </a:rPr>
                        <a:t>subframe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same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resource pool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common pool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timing offset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057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131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Sync Ref.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1011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Power imbalance level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[19] dB</a:t>
                      </a:r>
                      <a:endParaRPr lang="ko-K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595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D2D </a:t>
            </a:r>
            <a:r>
              <a:rPr lang="en-US" altLang="ko-KR" sz="3200" dirty="0" err="1" smtClean="0"/>
              <a:t>sidelink</a:t>
            </a:r>
            <a:r>
              <a:rPr lang="en-US" altLang="ko-KR" sz="3200" dirty="0" smtClean="0"/>
              <a:t> channel performance test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Maximum </a:t>
            </a:r>
            <a:r>
              <a:rPr lang="en-US" altLang="ko-KR" sz="2000" dirty="0" err="1" smtClean="0"/>
              <a:t>sidelink</a:t>
            </a:r>
            <a:r>
              <a:rPr lang="en-US" altLang="ko-KR" sz="2000" dirty="0" smtClean="0"/>
              <a:t> process  </a:t>
            </a:r>
          </a:p>
          <a:p>
            <a:pPr lvl="1"/>
            <a:r>
              <a:rPr lang="en-US" altLang="ko-KR" sz="1600" dirty="0" smtClean="0"/>
              <a:t>Verify maximum </a:t>
            </a:r>
            <a:r>
              <a:rPr lang="en-US" altLang="ko-KR" sz="1600" dirty="0" err="1" smtClean="0"/>
              <a:t>sidelink</a:t>
            </a:r>
            <a:r>
              <a:rPr lang="en-US" altLang="ko-KR" sz="1600" dirty="0" smtClean="0"/>
              <a:t> process and maximum data rate</a:t>
            </a:r>
            <a:endParaRPr lang="ko-KR" altLang="en-US" sz="1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29683"/>
              </p:ext>
            </p:extLst>
          </p:nvPr>
        </p:nvGraphicFramePr>
        <p:xfrm>
          <a:off x="683568" y="2060848"/>
          <a:ext cx="7632850" cy="4511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4256"/>
                <a:gridCol w="2401504"/>
                <a:gridCol w="2927090"/>
              </a:tblGrid>
              <a:tr h="408279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TC7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TC8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78105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Operating scenario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Intra-cell Discovery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Intra-cell communication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905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test purpose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Verify </a:t>
                      </a:r>
                      <a:r>
                        <a:rPr lang="en-US" sz="1400">
                          <a:effectLst/>
                        </a:rPr>
                        <a:t>maximum sidelink process and maximum data rate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05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RRC state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Idle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Idle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3905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# of sidelink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50/400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16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44739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Retransmission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 </a:t>
                      </a:r>
                      <a:r>
                        <a:rPr lang="en-GB" sz="1400" dirty="0">
                          <a:effectLst/>
                        </a:rPr>
                        <a:t>HARQ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 HARQ</a:t>
                      </a:r>
                      <a:endParaRPr kumimoji="0" lang="ko-KR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834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</a:rPr>
                        <a:t>Soft buffer combining</a:t>
                      </a:r>
                      <a:endParaRPr lang="ko-KR" altLang="ko-KR" sz="14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soft buffer combining</a:t>
                      </a:r>
                      <a:endParaRPr lang="ko-K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905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channel BW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5 MHz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56804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propagation channel</a:t>
                      </a:r>
                      <a:r>
                        <a:rPr lang="en-GB" sz="1400" dirty="0" smtClean="0">
                          <a:effectLst/>
                        </a:rPr>
                        <a:t>/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Doppler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Static channel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094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FRC / PRB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QPSK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16QAM for </a:t>
                      </a:r>
                      <a:r>
                        <a:rPr lang="en-GB" sz="1400" dirty="0" smtClean="0">
                          <a:effectLst/>
                        </a:rPr>
                        <a:t>PSSCH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498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396</Words>
  <Application>Microsoft Office PowerPoint</Application>
  <PresentationFormat>화면 슬라이드 쇼(4:3)</PresentationFormat>
  <Paragraphs>148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WF on D2D Demodulation Performance Test</vt:lpstr>
      <vt:lpstr>D2D sidelink channel performance test</vt:lpstr>
      <vt:lpstr>D2D sidelink channel performance test</vt:lpstr>
      <vt:lpstr>D2D sidelink channel performance test</vt:lpstr>
      <vt:lpstr>D2D sidelink channel performance test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Demodulation Performance Test</dc:title>
  <dc:creator>admin</dc:creator>
  <cp:lastModifiedBy>admin</cp:lastModifiedBy>
  <cp:revision>8</cp:revision>
  <dcterms:created xsi:type="dcterms:W3CDTF">2015-05-12T08:23:10Z</dcterms:created>
  <dcterms:modified xsi:type="dcterms:W3CDTF">2015-05-18T08:18:51Z</dcterms:modified>
</cp:coreProperties>
</file>