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1" r:id="rId3"/>
    <p:sldId id="298" r:id="rId4"/>
    <p:sldId id="302" r:id="rId5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A6CB8-C5A2-48DE-9636-265BA47944B8}" type="datetimeFigureOut">
              <a:rPr lang="ja-JP" altLang="en-US"/>
              <a:pPr>
                <a:defRPr/>
              </a:pPr>
              <a:t>2015/5/28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4FAD1D-134D-4A6A-9C65-1FA47F68C4A8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xmlns="" val="1646067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63169-A727-46D2-A853-3A46B6C7086F}" type="datetimeFigureOut">
              <a:rPr lang="ja-JP" altLang="en-US"/>
              <a:pPr>
                <a:defRPr/>
              </a:pPr>
              <a:t>2015/5/28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6D64F-4007-4183-AA1A-94587D88E2C2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xmlns="" val="2120284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3DA7A-1802-4EBF-9D99-EE07B7F9096C}" type="datetimeFigureOut">
              <a:rPr lang="ja-JP" altLang="en-US"/>
              <a:pPr>
                <a:defRPr/>
              </a:pPr>
              <a:t>2015/5/28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85750-3FD8-42A5-8155-53893BA1FA57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xmlns="" val="4258941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61D25-A48D-46E8-8F92-DADEC0CD1986}" type="datetimeFigureOut">
              <a:rPr lang="ja-JP" altLang="en-US"/>
              <a:pPr>
                <a:defRPr/>
              </a:pPr>
              <a:t>2015/5/28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7B5A3E-4346-4502-B24F-4521C084AE86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xmlns="" val="831337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9B607-FC46-4FF1-8105-77C32CCAEA15}" type="datetimeFigureOut">
              <a:rPr lang="ja-JP" altLang="en-US"/>
              <a:pPr>
                <a:defRPr/>
              </a:pPr>
              <a:t>2015/5/28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947B78-8528-489B-B9A5-CF19D4EFBE8B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xmlns="" val="266764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0C785-AA1D-4101-AF3A-2A55003E6C01}" type="datetimeFigureOut">
              <a:rPr lang="ja-JP" altLang="en-US"/>
              <a:pPr>
                <a:defRPr/>
              </a:pPr>
              <a:t>2015/5/28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2F802-0EEF-4DB0-8F62-5EEECB0CAC81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xmlns="" val="2360725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2FE5D-1BB0-4322-ABD2-A3E06AE5EFAE}" type="datetimeFigureOut">
              <a:rPr lang="ja-JP" altLang="en-US"/>
              <a:pPr>
                <a:defRPr/>
              </a:pPr>
              <a:t>2015/5/28</a:t>
            </a:fld>
            <a:endParaRPr lang="en-US" altLang="ja-JP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5765E2-5C12-4C56-83CB-6AE0B04CE766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xmlns="" val="875511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7A9F4-16CD-4164-9B5C-F96666F43EF2}" type="datetimeFigureOut">
              <a:rPr lang="ja-JP" altLang="en-US"/>
              <a:pPr>
                <a:defRPr/>
              </a:pPr>
              <a:t>2015/5/28</a:t>
            </a:fld>
            <a:endParaRPr lang="en-US" altLang="ja-JP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F496A9-2871-4348-8760-9EE25583853E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xmlns="" val="2134599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1EB77-F9D4-4E81-9CDB-DC99E3A669C9}" type="datetimeFigureOut">
              <a:rPr lang="ja-JP" altLang="en-US"/>
              <a:pPr>
                <a:defRPr/>
              </a:pPr>
              <a:t>2015/5/28</a:t>
            </a:fld>
            <a:endParaRPr lang="en-US" altLang="ja-JP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431D2E-1E5E-4178-B116-101943173738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xmlns="" val="332517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7560-3648-47CF-A00B-81D8D41F081C}" type="datetimeFigureOut">
              <a:rPr lang="ja-JP" altLang="en-US"/>
              <a:pPr>
                <a:defRPr/>
              </a:pPr>
              <a:t>2015/5/28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33C783-602B-4323-9BE8-36A787A4FC0F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xmlns="" val="3759943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B4722-92C1-439B-B6BB-F60675EB74C5}" type="datetimeFigureOut">
              <a:rPr lang="ja-JP" altLang="en-US"/>
              <a:pPr>
                <a:defRPr/>
              </a:pPr>
              <a:t>2015/5/28</a:t>
            </a:fld>
            <a:endParaRPr lang="en-US" altLang="ja-JP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070B44-A699-400C-A5F8-B0CD4621623B}" type="slidenum">
              <a:rPr lang="ja-JP" altLang="en-US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xmlns="" val="498995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FFFACDD-8FB5-4659-9EC8-B2A38F586C9A}" type="datetimeFigureOut">
              <a:rPr lang="ja-JP" altLang="en-US"/>
              <a:pPr>
                <a:defRPr/>
              </a:pPr>
              <a:t>2015/5/28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9E3B57AB-A106-455F-9749-96E0DD5F7730}" type="slidenum">
              <a:rPr lang="ja-JP" altLang="en-US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pPr eaLnBrk="1" hangingPunct="1"/>
            <a:r>
              <a:rPr lang="en-US" altLang="ja-JP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WF on </a:t>
            </a:r>
            <a:r>
              <a:rPr lang="en-US" altLang="zh-CN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UE synchronization behavior and time-offset modeling</a:t>
            </a:r>
            <a:endParaRPr lang="ja-JP" altLang="en-US" sz="40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539750" y="3886200"/>
            <a:ext cx="8135938" cy="1752600"/>
          </a:xfrm>
        </p:spPr>
        <p:txBody>
          <a:bodyPr/>
          <a:lstStyle/>
          <a:p>
            <a:pPr eaLnBrk="1" hangingPunct="1"/>
            <a:r>
              <a:rPr lang="en-US" altLang="ja-JP" dirty="0" err="1" smtClean="0">
                <a:solidFill>
                  <a:schemeClr val="tx1"/>
                </a:solidFill>
              </a:rPr>
              <a:t>Huawei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Qualcomm, LGE, Intel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6875463" y="260350"/>
            <a:ext cx="1944687" cy="40011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eaLnBrk="1" hangingPunct="1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GB" altLang="zh-CN" sz="2000" dirty="0" smtClean="0">
                <a:latin typeface="Arial" charset="0"/>
                <a:ea typeface="ＭＳ Ｐゴシック" panose="020B0600070205080204" pitchFamily="34" charset="-128"/>
              </a:rPr>
              <a:t>R4-153662</a:t>
            </a:r>
            <a:endParaRPr lang="en-GB" altLang="zh-CN" sz="2000" dirty="0">
              <a:latin typeface="+mn-lt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2053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545137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Aft>
                <a:spcPts val="900"/>
              </a:spcAft>
            </a:pPr>
            <a:r>
              <a:rPr lang="en-GB" altLang="zh-CN" sz="2000" dirty="0">
                <a:ea typeface="Batang" panose="02030600000101010101" pitchFamily="18" charset="-127"/>
                <a:cs typeface="Times New Roman" panose="02020603050405020304" pitchFamily="18" charset="0"/>
              </a:rPr>
              <a:t>TSG RAN WG4 meeting </a:t>
            </a:r>
            <a:r>
              <a:rPr lang="en-GB" altLang="zh-CN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#75</a:t>
            </a:r>
            <a:endParaRPr lang="en-GB" altLang="zh-CN" sz="2000" dirty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1" hangingPunct="1">
              <a:spcAft>
                <a:spcPts val="900"/>
              </a:spcAft>
            </a:pPr>
            <a:r>
              <a:rPr lang="fi-FI" altLang="zh-CN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Fukuoka, Japan, 25 – 29 May, 2015</a:t>
            </a:r>
            <a:endParaRPr lang="pt-BR" altLang="zh-CN" sz="2000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eaLnBrk="1" hangingPunct="1">
              <a:spcAft>
                <a:spcPts val="900"/>
              </a:spcAft>
            </a:pPr>
            <a:r>
              <a:rPr lang="en-GB" altLang="ja-JP" sz="2000" dirty="0" smtClean="0">
                <a:ea typeface="Batang" panose="02030600000101010101" pitchFamily="18" charset="-127"/>
                <a:cs typeface="Times New Roman" panose="02020603050405020304" pitchFamily="18" charset="0"/>
              </a:rPr>
              <a:t>Agenda Item: 6.5.2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00050" y="269875"/>
            <a:ext cx="7981950" cy="446088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Way forward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288" y="914400"/>
            <a:ext cx="8497887" cy="5610225"/>
          </a:xfrm>
        </p:spPr>
        <p:txBody>
          <a:bodyPr/>
          <a:lstStyle/>
          <a:p>
            <a:pPr algn="just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WF summarizes the common understanding in RAN4 on the UE behavior on reference RX timing and assumptions of timing offset for discovery and communication with different high-layer signaling</a:t>
            </a:r>
          </a:p>
          <a:p>
            <a:pPr algn="just"/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UE implementation is not precluded</a:t>
            </a:r>
          </a:p>
          <a:p>
            <a:pPr algn="just"/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00050" y="269875"/>
            <a:ext cx="7981950" cy="446088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Discovery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288" y="914400"/>
            <a:ext cx="8497887" cy="5610225"/>
          </a:xfrm>
        </p:spPr>
        <p:txBody>
          <a:bodyPr/>
          <a:lstStyle/>
          <a:p>
            <a:pPr algn="just"/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the “SL-syncConfigIndex-r12” is not configured, or the “SL-syncConfigIndex-r12” and “W2” are configured </a:t>
            </a:r>
          </a:p>
          <a:p>
            <a:pPr lvl="1" algn="just"/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reference D2D RX timing is serving cell DL timing</a:t>
            </a:r>
          </a:p>
          <a:p>
            <a:pPr lvl="1" algn="just"/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would assume timing-offset**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between reference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D2D RX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timing and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PSDCH in theory as [-CP/2 CP/2]</a:t>
            </a:r>
          </a:p>
          <a:p>
            <a:pPr lvl="1" algn="just"/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the “SL-syncConfigIndex-r12” and “W1” are configured</a:t>
            </a:r>
          </a:p>
          <a:p>
            <a:pPr lvl="1" algn="just"/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reference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D2D RX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timing is SLSS</a:t>
            </a:r>
          </a:p>
          <a:p>
            <a:pPr lvl="1" algn="just"/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would assume timing-offset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between reference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D2D RX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timing and PSDCH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theory as [-CP/2 CP/2]</a:t>
            </a:r>
            <a:endParaRPr lang="en-US" altLang="zh-CN" sz="1800" strike="sngStrik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endParaRPr lang="en-GB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Neighbour cell DL timing is not precluded to be used as reference D2D RX timing but not assumed to define minimum performance requirements</a:t>
            </a:r>
            <a:endParaRPr lang="en-GB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39552" y="6237312"/>
            <a:ext cx="798195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j-cs"/>
              </a:rPr>
              <a:t>**: For</a:t>
            </a:r>
            <a:r>
              <a:rPr kumimoji="1" lang="en-US" alt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j-cs"/>
              </a:rPr>
              <a:t> demodulation requirements, the timing-offset values should take some extra margin into consideration, such as timing error and multiple path delay</a:t>
            </a:r>
            <a:endParaRPr kumimoji="1" lang="en-US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MS PGothic" panose="020B0600070205080204" pitchFamily="34" charset="-128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00050" y="269875"/>
            <a:ext cx="7981950" cy="446088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Communication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288" y="914400"/>
            <a:ext cx="8497887" cy="5610225"/>
          </a:xfrm>
        </p:spPr>
        <p:txBody>
          <a:bodyPr/>
          <a:lstStyle/>
          <a:p>
            <a:pPr algn="just"/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the “SL-syncConfigIndex-r12” is not configured</a:t>
            </a:r>
          </a:p>
          <a:p>
            <a:pPr lvl="1" algn="just"/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Serving cell DL timing used as reference D2D RX timing for PSCCH.</a:t>
            </a:r>
          </a:p>
          <a:p>
            <a:pPr lvl="2" algn="just"/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 D2D RX timing for PSCCH – D2D TA command received in PSCCH is used as reference D2D RX timing for PSSCH.</a:t>
            </a:r>
            <a:endParaRPr lang="en-GB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/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would assume timing offset </a:t>
            </a:r>
            <a:r>
              <a:rPr lang="en-GB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between </a:t>
            </a:r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PSCCH and </a:t>
            </a:r>
            <a:r>
              <a:rPr lang="en-GB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 D2D RX </a:t>
            </a:r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timing for PSCCH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theory as [-CP/2 CP/2] </a:t>
            </a:r>
          </a:p>
          <a:p>
            <a:pPr lvl="1" algn="just"/>
            <a:endParaRPr lang="en-US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the “SL-syncConfigIndex-r12” is configured</a:t>
            </a:r>
          </a:p>
          <a:p>
            <a:pPr lvl="1" algn="just"/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assumes the timing offset between PSCCH/PSSCH and reference D2D RX timing as [-CP/2 CP/2] in theory</a:t>
            </a:r>
            <a:endParaRPr lang="en-GB" altLang="zh-CN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just">
              <a:buNone/>
            </a:pPr>
            <a:endParaRPr lang="en-US" altLang="zh-CN" sz="1800" strike="sngStrik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GB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Neighbour cell DL timing is not precluded to be used as reference D2D RX timing but not assumed to define minimum performance </a:t>
            </a:r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</a:t>
            </a:r>
            <a:endParaRPr lang="en-US" altLang="zh-CN" sz="2400" strike="sngStrik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/>
            <a:endParaRPr lang="en-US" altLang="zh-CN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569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8470</TotalTime>
  <Words>323</Words>
  <Application>Microsoft Office PowerPoint</Application>
  <PresentationFormat>全屏显示(4:3)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テーマ</vt:lpstr>
      <vt:lpstr>WF on UE synchronization behavior and time-offset modeling</vt:lpstr>
      <vt:lpstr>Way forward</vt:lpstr>
      <vt:lpstr>Discovery</vt:lpstr>
      <vt:lpstr>Communication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inter-freq/RAT measurement testing</dc:title>
  <dc:creator>chen</dc:creator>
  <cp:lastModifiedBy>w00124886</cp:lastModifiedBy>
  <cp:revision>1385</cp:revision>
  <dcterms:created xsi:type="dcterms:W3CDTF">2012-06-26T16:51:38Z</dcterms:created>
  <dcterms:modified xsi:type="dcterms:W3CDTF">2015-05-28T08:18:26Z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(3)CDISe6sW5Jie0VGNfV692UBbimze5QHVf1IWdqqolZ4WCL+AQvWxmRZVhR5cdNcAxz9/IkO5_x000d_
wGsV6o8xwAYysD4LTiMF6EchkmjvVtoq5YNun15x1nZsIJL+mZJqTZb8w2wPCGdys5mbj9Ji_x000d_
TBf2wlx21rHar4FqyFdiMOcGVXXFOarMxpEnK1HkmVpbzUXQc9BFtz8WaYUpwsui9qvCONEp_x000d_
DOiJG+EJ4JttvCVDL7</vt:lpwstr>
  </property>
  <property fmtid="{D5CDD505-2E9C-101B-9397-08002B2CF9AE}" pid="3" name="_ms_pID_7253431">
    <vt:lpwstr>EbY47+qHUE5PPCQUUSpLHumlgksTamuPUtVnK98A2JagP3+oqLa+LW_x000d_
o+LkUmTr+VqWbjT5X6DgpAtbC5q1vKzpNu+wGKe9yKrnASknkVtBWoU3r7smfecpFszExmvI_x000d_
hBEByAHf4RiU99qFloAiLpN58/KwAsHkjVRGPcAuDOBtaR7Opjawvqw668mXQ8dv4oLPWrkl_x000d_
27v05bJv0jmSE3l+B1ueD++LrbwId86j7IA6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bk8bVlVzMWdsdZ2+WfqoD1Q=</vt:lpwstr>
  </property>
  <property fmtid="{D5CDD505-2E9C-101B-9397-08002B2CF9AE}" pid="7" name="_ms_pID_7253432_00">
    <vt:lpwstr>_ms_pID_7253432</vt:lpwstr>
  </property>
  <property fmtid="{D5CDD505-2E9C-101B-9397-08002B2CF9AE}" pid="8" name="_new_ms_pID_72543">
    <vt:lpwstr>(4)rQRjR8BIPrWh4BCVC5DgIBEvDrO1ZOdZ4QHKKc0EnT01M0MCz7zDvtpJNxLaT4dNebgEiBoa
71b4rcaaw+aLiuY89jma4GyYrcQor70t6/UsRsGCR6pxf1QcJQi5g+oLGU7M+scpG8sPNzmY
v4yP+fdxsOFUUYqO/f/7gYPDNrg/lJ3PN8x8jDvjiyORn+bE1XHHQqgWeDQpTHxOAd6bcu9R
Q21DTq/Mjf7ry550mK</vt:lpwstr>
  </property>
  <property fmtid="{D5CDD505-2E9C-101B-9397-08002B2CF9AE}" pid="9" name="_new_ms_pID_72543_00">
    <vt:lpwstr>_new_ms_pID_72543</vt:lpwstr>
  </property>
  <property fmtid="{D5CDD505-2E9C-101B-9397-08002B2CF9AE}" pid="10" name="_new_ms_pID_725431">
    <vt:lpwstr>/R9z9BkWV91tjINP1ywbtZ0pWtx+iQSnVNxzgPxqaPWkbBKpCJoXtB
WZIav5E8kk54NdEaog73Jz09QCcQASDKPaIR783V/WCk+GtVfakHVL3HTkaU8CFScZFVhRXX
hbqxkc+O4ig9pb4KpzLvgon1F4HSxsZV1INeb/fugxuUSz/vtU9XLAsvLL/zB3GwL3JrBU4I
R0WT9P73K1emG+HAiiPjxRzESrgFHYmnhrAb</vt:lpwstr>
  </property>
  <property fmtid="{D5CDD505-2E9C-101B-9397-08002B2CF9AE}" pid="11" name="_new_ms_pID_725431_00">
    <vt:lpwstr>_new_ms_pID_725431</vt:lpwstr>
  </property>
  <property fmtid="{D5CDD505-2E9C-101B-9397-08002B2CF9AE}" pid="12" name="_new_ms_pID_725432">
    <vt:lpwstr>c3IkxWgAAQts1/h22JqZv7ouPZfT3JIB6Ukh
X8JN+3UKSpgQT7fZEnt/b5WhPfwxV+ZjyVMpb9eCT+jN1iKoEJtWu2C1+c/Ew3Yn11hxQm8n
RP8t0L+zKk4IcM94MeGF9HVR8MgnRdBC9fuIYhtRGNIOAU3HaZ3HGub7tJVyM+vUN1F1/jXI
D3JtoJ8rKGlxanicwM8yM53cBjkncY2MzyKDvwFDEbuCdVPfECNF/J</vt:lpwstr>
  </property>
  <property fmtid="{D5CDD505-2E9C-101B-9397-08002B2CF9AE}" pid="13" name="_new_ms_pID_725432_00">
    <vt:lpwstr>_new_ms_pID_725432</vt:lpwstr>
  </property>
  <property fmtid="{D5CDD505-2E9C-101B-9397-08002B2CF9AE}" pid="14" name="_NewReviewCycle">
    <vt:lpwstr/>
  </property>
  <property fmtid="{D5CDD505-2E9C-101B-9397-08002B2CF9AE}" pid="15" name="sflag">
    <vt:lpwstr>1432765938</vt:lpwstr>
  </property>
  <property fmtid="{D5CDD505-2E9C-101B-9397-08002B2CF9AE}" pid="16" name="_new_ms_pID_725433">
    <vt:lpwstr>HI</vt:lpwstr>
  </property>
</Properties>
</file>