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7" r:id="rId2"/>
    <p:sldId id="260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0" d="100"/>
          <a:sy n="60" d="100"/>
        </p:scale>
        <p:origin x="156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7AC695-F061-4482-B8A6-7CB5B95185DA}" type="datetimeFigureOut">
              <a:rPr lang="zh-CN" altLang="en-US" smtClean="0"/>
              <a:t>2015/5/19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14A1F6-04B3-49C1-9B79-808924B8E3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2396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B98750-AF37-4CAC-BACD-F195BFA6737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18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14A1F6-04B3-49C1-9B79-808924B8E38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70215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 smtClean="0"/>
              <a:t>Click to edit Master subtitle style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2015/5/19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7903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2015/5/19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6080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2015/5/19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49234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2015/5/19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02516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2015/5/19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1444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2015/5/19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39511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2015/5/19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52850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2015/5/19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9885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2015/5/19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51942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2015/5/19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74961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2015/5/19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22577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BDE028-C543-4125-8159-A6EEE2B373E3}" type="datetimeFigureOut">
              <a:rPr lang="zh-CN" altLang="en-US" smtClean="0"/>
              <a:t>2015/5/19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2489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09800" y="1676400"/>
            <a:ext cx="7772400" cy="1847850"/>
          </a:xfrm>
        </p:spPr>
        <p:txBody>
          <a:bodyPr/>
          <a:lstStyle/>
          <a:p>
            <a:r>
              <a:rPr lang="en-US" altLang="ja-JP" sz="4000" dirty="0">
                <a:ea typeface="MS PGothic" panose="020B0600070205080204" pitchFamily="34" charset="-128"/>
              </a:rPr>
              <a:t>WF of  </a:t>
            </a:r>
            <a:r>
              <a:rPr lang="en-US" altLang="ja-JP" sz="4000" dirty="0" err="1">
                <a:ea typeface="MS PGothic" panose="020B0600070205080204" pitchFamily="34" charset="-128"/>
              </a:rPr>
              <a:t>Pcell</a:t>
            </a:r>
            <a:r>
              <a:rPr lang="en-US" altLang="ja-JP" sz="4000" dirty="0">
                <a:ea typeface="MS PGothic" panose="020B0600070205080204" pitchFamily="34" charset="-128"/>
              </a:rPr>
              <a:t> interruption for Prose Direct Communication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 smtClean="0">
                <a:ea typeface="MS PGothic" panose="020B0600070205080204" pitchFamily="34" charset="-128"/>
              </a:rPr>
              <a:t>Intel</a:t>
            </a:r>
            <a:endParaRPr lang="en-US" altLang="ja-JP" dirty="0">
              <a:ea typeface="MS PGothic" panose="020B0600070205080204" pitchFamily="34" charset="-128"/>
            </a:endParaRPr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9719536" y="284163"/>
            <a:ext cx="16192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b="1"/>
              <a:t>R4-153582</a:t>
            </a:r>
            <a:endParaRPr lang="en-US" dirty="0"/>
          </a:p>
        </p:txBody>
      </p:sp>
      <p:sp>
        <p:nvSpPr>
          <p:cNvPr id="2053" name="Rectangle 6"/>
          <p:cNvSpPr>
            <a:spLocks noChangeArrowheads="1"/>
          </p:cNvSpPr>
          <p:nvPr/>
        </p:nvSpPr>
        <p:spPr bwMode="auto">
          <a:xfrm>
            <a:off x="235026" y="145665"/>
            <a:ext cx="53340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b="1" dirty="0"/>
              <a:t>3GPP TSG-RAN WG4 Meeting #75	                                          </a:t>
            </a:r>
            <a:r>
              <a:rPr lang="en-US" b="1" dirty="0" smtClean="0"/>
              <a:t>Fukuoka</a:t>
            </a:r>
            <a:r>
              <a:rPr lang="en-US" b="1" dirty="0"/>
              <a:t>, Japan, 25 – 29 May, </a:t>
            </a:r>
            <a:r>
              <a:rPr lang="en-US" b="1" dirty="0" smtClean="0"/>
              <a:t>2015</a:t>
            </a:r>
          </a:p>
          <a:p>
            <a:r>
              <a:rPr lang="en-US" b="1" dirty="0"/>
              <a:t>Agenda Item:	6.5</a:t>
            </a:r>
            <a:r>
              <a:rPr lang="en-US" b="1" dirty="0" smtClean="0"/>
              <a:t>.</a:t>
            </a:r>
            <a:endParaRPr lang="en-US" altLang="zh-CN" b="1" dirty="0">
              <a:ea typeface="宋体" panose="02010600030101010101" pitchFamily="2" charset="-122"/>
            </a:endParaRPr>
          </a:p>
          <a:p>
            <a:r>
              <a:rPr lang="en-US" altLang="zh-CN" b="1" dirty="0"/>
              <a:t>Document for</a:t>
            </a:r>
            <a:r>
              <a:rPr lang="en-US" altLang="zh-CN" b="1" dirty="0" smtClean="0"/>
              <a:t>:</a:t>
            </a:r>
            <a:r>
              <a:rPr lang="en-US" altLang="zh-CN" b="1" dirty="0"/>
              <a:t> </a:t>
            </a:r>
            <a:r>
              <a:rPr lang="en-US" altLang="zh-CN" b="1" dirty="0" smtClean="0"/>
              <a:t>Approval</a:t>
            </a:r>
            <a:endParaRPr lang="zh-CN" altLang="zh-CN" b="1" dirty="0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92734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Way Forward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mtClean="0"/>
              <a:t>WAN </a:t>
            </a:r>
            <a:r>
              <a:rPr lang="en-US" dirty="0"/>
              <a:t>interruptions shall be allowed during </a:t>
            </a:r>
            <a:r>
              <a:rPr lang="en-US" dirty="0" err="1"/>
              <a:t>ProSe</a:t>
            </a:r>
            <a:r>
              <a:rPr lang="en-US" dirty="0"/>
              <a:t> Direct Communication. The interruption for the </a:t>
            </a:r>
            <a:r>
              <a:rPr lang="en-US" dirty="0" err="1"/>
              <a:t>ProSe</a:t>
            </a:r>
            <a:r>
              <a:rPr lang="en-US" dirty="0"/>
              <a:t> UE may occur, while switching the receiver chain ON/OFF during </a:t>
            </a:r>
            <a:r>
              <a:rPr lang="en-US" dirty="0" err="1"/>
              <a:t>ProSe</a:t>
            </a:r>
            <a:r>
              <a:rPr lang="en-US" dirty="0"/>
              <a:t> Direct Communication.</a:t>
            </a:r>
            <a:endParaRPr lang="en-US" dirty="0" smtClean="0"/>
          </a:p>
          <a:p>
            <a:r>
              <a:rPr lang="en-US" dirty="0" smtClean="0"/>
              <a:t>This </a:t>
            </a:r>
            <a:r>
              <a:rPr lang="en-US" dirty="0"/>
              <a:t>interruption is for both uplink and downlink of </a:t>
            </a:r>
            <a:r>
              <a:rPr lang="en-US" dirty="0" smtClean="0"/>
              <a:t>WAN.</a:t>
            </a:r>
          </a:p>
          <a:p>
            <a:r>
              <a:rPr lang="en-US" dirty="0" smtClean="0"/>
              <a:t> The maximum </a:t>
            </a:r>
            <a:r>
              <a:rPr lang="en-US" dirty="0"/>
              <a:t>interruption rate </a:t>
            </a:r>
            <a:r>
              <a:rPr lang="en-US" dirty="0" smtClean="0"/>
              <a:t>allowed is [0.5%].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52157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</TotalTime>
  <Words>71</Words>
  <Application>Microsoft Office PowerPoint</Application>
  <PresentationFormat>Widescreen</PresentationFormat>
  <Paragraphs>12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MS PGothic</vt:lpstr>
      <vt:lpstr>宋体</vt:lpstr>
      <vt:lpstr>Arial</vt:lpstr>
      <vt:lpstr>Calibri</vt:lpstr>
      <vt:lpstr>Calibri Light</vt:lpstr>
      <vt:lpstr>Office Theme</vt:lpstr>
      <vt:lpstr>WF of  Pcell interruption for Prose Direct Communication</vt:lpstr>
      <vt:lpstr>Way Forward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Wayforward on D2D interruption</dc:title>
  <dc:creator>Huang, Rui</dc:creator>
  <cp:lastModifiedBy>Andrey Chervyakov</cp:lastModifiedBy>
  <cp:revision>36</cp:revision>
  <dcterms:created xsi:type="dcterms:W3CDTF">2015-02-12T12:41:14Z</dcterms:created>
  <dcterms:modified xsi:type="dcterms:W3CDTF">2015-05-19T10:42:37Z</dcterms:modified>
</cp:coreProperties>
</file>