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24936" cy="1470025"/>
          </a:xfrm>
        </p:spPr>
        <p:txBody>
          <a:bodyPr/>
          <a:lstStyle/>
          <a:p>
            <a:r>
              <a:rPr kumimoji="1" lang="en-US" altLang="ja-JP" dirty="0" smtClean="0"/>
              <a:t>Way </a:t>
            </a:r>
            <a:r>
              <a:rPr kumimoji="1" lang="en-US" altLang="ja-JP" smtClean="0"/>
              <a:t>Forward on </a:t>
            </a:r>
            <a:r>
              <a:rPr kumimoji="1" lang="en-US" altLang="ja-JP" dirty="0" smtClean="0"/>
              <a:t>TRP/TRS discussion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kumimoji="1" lang="en-US" altLang="ja-JP" sz="2400" b="1" dirty="0" smtClean="0">
                <a:solidFill>
                  <a:schemeClr val="bg1">
                    <a:lumMod val="50000"/>
                  </a:schemeClr>
                </a:solidFill>
              </a:rPr>
              <a:t>Source</a:t>
            </a:r>
            <a:r>
              <a:rPr kumimoji="1" lang="ja-JP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：　　</a:t>
            </a:r>
            <a:r>
              <a:rPr kumimoji="1" lang="en-US" altLang="ja-JP" sz="2400" b="1" dirty="0" smtClean="0">
                <a:solidFill>
                  <a:schemeClr val="bg1">
                    <a:lumMod val="50000"/>
                  </a:schemeClr>
                </a:solidFill>
              </a:rPr>
              <a:t>NTT DOCOMO</a:t>
            </a:r>
          </a:p>
          <a:p>
            <a:pPr algn="l"/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Agenda Item:	</a:t>
            </a:r>
            <a:r>
              <a:rPr lang="en-US" altLang="ja-JP" sz="2400" b="1" dirty="0" smtClean="0">
                <a:solidFill>
                  <a:schemeClr val="bg1">
                    <a:lumMod val="50000"/>
                  </a:schemeClr>
                </a:solidFill>
              </a:rPr>
              <a:t>7.1.1</a:t>
            </a:r>
            <a:endParaRPr lang="ja-JP" altLang="ja-JP" sz="2400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Document </a:t>
            </a:r>
            <a:r>
              <a:rPr lang="en-US" altLang="ja-JP" sz="2400" b="1" dirty="0" smtClean="0">
                <a:solidFill>
                  <a:schemeClr val="bg1">
                    <a:lumMod val="50000"/>
                  </a:schemeClr>
                </a:solidFill>
              </a:rPr>
              <a:t>for: Approval </a:t>
            </a:r>
            <a:endParaRPr lang="ja-JP" altLang="ja-JP" sz="2400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kumimoji="1" lang="en-US" altLang="ja-JP" sz="24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833" y="260648"/>
            <a:ext cx="9136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ja-JP" b="1" dirty="0"/>
              <a:t>3GPP TSG-RAN WG4 #75 						</a:t>
            </a:r>
            <a:r>
              <a:rPr lang="ja-JP" altLang="en-US" b="1" dirty="0" smtClean="0"/>
              <a:t>　　　</a:t>
            </a:r>
            <a:r>
              <a:rPr lang="ja-JP" altLang="ja-JP" b="1" dirty="0" smtClean="0"/>
              <a:t>R4</a:t>
            </a:r>
            <a:r>
              <a:rPr lang="ja-JP" altLang="ja-JP" b="1" dirty="0"/>
              <a:t>-</a:t>
            </a:r>
            <a:r>
              <a:rPr lang="ja-JP" altLang="ja-JP" b="1" dirty="0" smtClean="0"/>
              <a:t>15</a:t>
            </a:r>
            <a:r>
              <a:rPr lang="en-US" altLang="ja-JP" b="1" dirty="0" smtClean="0"/>
              <a:t>2690</a:t>
            </a:r>
            <a:endParaRPr lang="ja-JP" altLang="ja-JP" dirty="0"/>
          </a:p>
          <a:p>
            <a:r>
              <a:rPr lang="en-GB" altLang="ja-JP" b="1" dirty="0"/>
              <a:t>Fukuoka, Japan</a:t>
            </a:r>
            <a:r>
              <a:rPr lang="pt-BR" altLang="ja-JP" b="1" dirty="0"/>
              <a:t>, </a:t>
            </a:r>
            <a:r>
              <a:rPr lang="en-GB" altLang="ja-JP" b="1" dirty="0"/>
              <a:t>25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29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May 2015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38495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Autofit/>
          </a:bodyPr>
          <a:lstStyle/>
          <a:p>
            <a:r>
              <a:rPr kumimoji="1" lang="en-US" altLang="ja-JP" sz="1800" dirty="0" smtClean="0"/>
              <a:t>In the past several meetings, UMTS TRP/TRS for BHH and LEE have been discussed. </a:t>
            </a:r>
          </a:p>
          <a:p>
            <a:r>
              <a:rPr lang="en-US" altLang="ja-JP" sz="1800" dirty="0" smtClean="0"/>
              <a:t>LTE requirement and some types of device are remained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without discussion. Below table is referred to GCF LS(R4-146601) extracted only high priority test item. </a:t>
            </a:r>
            <a:endParaRPr kumimoji="1" lang="en-US" altLang="ja-JP" sz="1800" dirty="0" smtClean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endParaRPr kumimoji="1" lang="en-US" altLang="ja-JP" sz="1800" dirty="0" smtClean="0"/>
          </a:p>
          <a:p>
            <a:endParaRPr kumimoji="1" lang="en-US" altLang="ja-JP" sz="1800" dirty="0" smtClean="0"/>
          </a:p>
          <a:p>
            <a:r>
              <a:rPr kumimoji="1" lang="en-US" altLang="ja-JP" sz="1800" dirty="0" smtClean="0"/>
              <a:t>Considering time limit of the WI (Dec. 2015), it seems to be difficult to finalize the discussion </a:t>
            </a:r>
            <a:r>
              <a:rPr lang="en-US" altLang="ja-JP" sz="1800" dirty="0" smtClean="0"/>
              <a:t>for </a:t>
            </a:r>
            <a:r>
              <a:rPr kumimoji="1" lang="en-US" altLang="ja-JP" sz="1800" dirty="0" smtClean="0"/>
              <a:t>all type of the devices .</a:t>
            </a:r>
          </a:p>
          <a:p>
            <a:r>
              <a:rPr lang="en-US" altLang="ja-JP" sz="1800" dirty="0" smtClean="0"/>
              <a:t>It should be considered the line of discussion and schedule.</a:t>
            </a:r>
            <a:endParaRPr kumimoji="1" lang="ja-JP" altLang="en-US" sz="1800" dirty="0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335145"/>
              </p:ext>
            </p:extLst>
          </p:nvPr>
        </p:nvGraphicFramePr>
        <p:xfrm>
          <a:off x="323528" y="2348880"/>
          <a:ext cx="8496943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2344159"/>
                <a:gridCol w="708939"/>
                <a:gridCol w="682906"/>
                <a:gridCol w="3076708"/>
                <a:gridCol w="1684231"/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Methods and Limits (both normative with pass/fail criteria and recommended)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sng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RAT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Priority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Requirement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Situation in 3GPP</a:t>
                      </a:r>
                      <a:endParaRPr lang="ja-JP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handheld devices supporting voice and width &lt; 72 mm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Talk mode	BHHR/L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Browsing mode	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Both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are </a:t>
                      </a: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not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discussed 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handheld devices supporting voice and width &lt; 72 mm 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Talk mode	BHHR/L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Browsing mode	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BHH is under discussion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Browsing is not discussed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data-centric devices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Free Space measurements for  Notebook LEE and Tablet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LEE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Free Space measurements (with ground plane phantom) for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LME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 addition, GCF requires RAN4 to develop a Test Specification or guideline for generic data centric devices, e.g.M2M device, SD Card Modem, etc.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UMTS: </a:t>
                      </a:r>
                      <a:r>
                        <a:rPr lang="en-US" altLang="ja-JP" sz="12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Notebook LEE is Fin..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LME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and Tablet LEE are not discussed.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altLang="ja-JP" sz="1200" b="1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LTE: all of them are not discussed.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data-centric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devices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93850" y="1450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276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556792"/>
            <a:ext cx="8784976" cy="5184576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LTE requirement are discussed along the </a:t>
            </a:r>
            <a:r>
              <a:rPr lang="en-US" altLang="ja-JP" dirty="0" smtClean="0"/>
              <a:t>lines with below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LTE TRP/TRS are</a:t>
            </a:r>
            <a:r>
              <a:rPr lang="en-US" altLang="ja-JP" sz="2600" dirty="0" smtClean="0"/>
              <a:t> defined based on the test results.</a:t>
            </a:r>
            <a:endParaRPr kumimoji="1" lang="en-US" altLang="ja-JP" sz="2600" dirty="0" smtClean="0"/>
          </a:p>
          <a:p>
            <a:pPr lvl="1"/>
            <a:r>
              <a:rPr lang="en-US" altLang="ja-JP" dirty="0" smtClean="0"/>
              <a:t>LTE </a:t>
            </a:r>
            <a:r>
              <a:rPr lang="en-US" altLang="ja-JP" dirty="0" smtClean="0"/>
              <a:t>test results of each device category are called for parallel with the  below schedule. 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Proposal Schedule</a:t>
            </a:r>
          </a:p>
          <a:p>
            <a:pPr lvl="1"/>
            <a:r>
              <a:rPr lang="en-US" altLang="ja-JP" dirty="0" smtClean="0"/>
              <a:t>UMTS test results of tablet LEE are called for </a:t>
            </a:r>
            <a:r>
              <a:rPr lang="en-US" altLang="ja-JP" dirty="0"/>
              <a:t>by </a:t>
            </a:r>
            <a:r>
              <a:rPr lang="en-US" altLang="ja-JP" dirty="0" smtClean="0"/>
              <a:t>RAN4#75-OTA-TRP/TRS in July.</a:t>
            </a:r>
          </a:p>
          <a:p>
            <a:pPr lvl="1"/>
            <a:r>
              <a:rPr lang="en-US" altLang="ja-JP" dirty="0" smtClean="0"/>
              <a:t>LTE test </a:t>
            </a:r>
            <a:r>
              <a:rPr lang="en-US" altLang="ja-JP" dirty="0"/>
              <a:t>results of </a:t>
            </a:r>
            <a:r>
              <a:rPr lang="en-US" altLang="ja-JP" dirty="0" smtClean="0"/>
              <a:t>notebook LEE are </a:t>
            </a:r>
            <a:r>
              <a:rPr lang="en-US" altLang="ja-JP" dirty="0"/>
              <a:t>called for by RAN4#75-OTA-TRP/TRS in July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LTE test results of BHH are called for by RAN4#76.</a:t>
            </a:r>
          </a:p>
          <a:p>
            <a:pPr lvl="1"/>
            <a:r>
              <a:rPr lang="en-US" altLang="ja-JP" sz="2900" dirty="0" smtClean="0">
                <a:solidFill>
                  <a:prstClr val="black"/>
                </a:solidFill>
              </a:rPr>
              <a:t>LTE test results of tablet LEE are called for by RAN4#76bis.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095127"/>
            <a:ext cx="2823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Proposal is as follows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15709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332</Words>
  <Application>Microsoft Office PowerPoint</Application>
  <PresentationFormat>画面に合わせる (4:3)</PresentationFormat>
  <Paragraphs>63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TRP/TRS discussion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of TRP and TRS</dc:title>
  <dc:creator>0177186</dc:creator>
  <cp:lastModifiedBy>0177186</cp:lastModifiedBy>
  <cp:revision>25</cp:revision>
  <dcterms:created xsi:type="dcterms:W3CDTF">2015-05-01T04:52:06Z</dcterms:created>
  <dcterms:modified xsi:type="dcterms:W3CDTF">2015-05-18T04:06:59Z</dcterms:modified>
</cp:coreProperties>
</file>