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76" r:id="rId4"/>
    <p:sldId id="277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4/24/2015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z="4000" dirty="0" smtClean="0"/>
              <a:t>WF for performance requirement for existing high speed scenario </a:t>
            </a:r>
            <a:br>
              <a:rPr lang="en-GB" altLang="en-US" sz="4000" dirty="0" smtClean="0"/>
            </a:br>
            <a:r>
              <a:rPr lang="en-GB" altLang="en-US" sz="4000" dirty="0" smtClean="0"/>
              <a:t>in Rel-12/13 </a:t>
            </a:r>
            <a:endParaRPr lang="en-US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Qualcomm, CMCC, Huawei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/>
              <a:t>74bis                                                       </a:t>
            </a:r>
            <a:r>
              <a:rPr lang="en-US" altLang="en-US" sz="2000" b="1" smtClean="0"/>
              <a:t>R4-152546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Rio de Janeiro, Brazil, 20th – 24th April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HST (High speed train) channel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smtClean="0"/>
              <a:t>Speed coverage of DL and UL HST channel model is same</a:t>
            </a:r>
          </a:p>
          <a:p>
            <a:r>
              <a:rPr lang="en-US" altLang="en-US" sz="2400" dirty="0" smtClean="0"/>
              <a:t>There is no need to investigate higher Doppler shift for HST channel in Rel-13 SI</a:t>
            </a:r>
          </a:p>
          <a:p>
            <a:endParaRPr lang="sv-SE" altLang="en-US" sz="2000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en-US" altLang="en-US" dirty="0" smtClean="0"/>
              <a:t>PDSCH performance in high Doppler spread channel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628799"/>
            <a:ext cx="8362950" cy="4497363"/>
          </a:xfrm>
        </p:spPr>
        <p:txBody>
          <a:bodyPr/>
          <a:lstStyle/>
          <a:p>
            <a:r>
              <a:rPr lang="en-US" altLang="en-US" sz="2400" dirty="0" smtClean="0"/>
              <a:t>Define TM3 PDSCH demodulation performance in EVA600 channel</a:t>
            </a:r>
            <a:r>
              <a:rPr lang="en-US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en-US" sz="2400" dirty="0" smtClean="0"/>
              <a:t>in Rel-12</a:t>
            </a:r>
          </a:p>
          <a:p>
            <a:pPr lvl="1"/>
            <a:r>
              <a:rPr lang="en-US" altLang="en-US" sz="2000" dirty="0" smtClean="0"/>
              <a:t>Option 1: replace ETU300 channel test</a:t>
            </a:r>
          </a:p>
          <a:p>
            <a:pPr lvl="1"/>
            <a:r>
              <a:rPr lang="en-US" altLang="en-US" sz="2000" dirty="0" smtClean="0"/>
              <a:t>Option 2: add EVA600 channel test as new test</a:t>
            </a:r>
          </a:p>
          <a:p>
            <a:endParaRPr lang="en-US" altLang="en-US" sz="2400" dirty="0" smtClean="0"/>
          </a:p>
          <a:p>
            <a:r>
              <a:rPr lang="en-US" altLang="en-US" sz="2400" dirty="0" smtClean="0"/>
              <a:t>FFS whether to investigate higher Doppler spread channel in Rel-13 SI</a:t>
            </a:r>
          </a:p>
          <a:p>
            <a:endParaRPr lang="sv-SE" altLang="en-US" sz="2000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656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en-US" altLang="en-US" dirty="0" smtClean="0"/>
              <a:t>PUSCH performance in high Doppler spread channel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628799"/>
            <a:ext cx="8362950" cy="4497363"/>
          </a:xfrm>
        </p:spPr>
        <p:txBody>
          <a:bodyPr/>
          <a:lstStyle/>
          <a:p>
            <a:r>
              <a:rPr lang="en-US" altLang="en-US" sz="2400" dirty="0" smtClean="0"/>
              <a:t>Evaluate PUSCH demodulation performance test in high Doppler spread channel</a:t>
            </a:r>
            <a:r>
              <a:rPr lang="en-US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en-US" sz="2400" dirty="0" smtClean="0"/>
              <a:t>in Rel-13 SI</a:t>
            </a:r>
          </a:p>
          <a:p>
            <a:pPr lvl="1"/>
            <a:r>
              <a:rPr lang="sv-SE" altLang="en-US" sz="2000" dirty="0" smtClean="0"/>
              <a:t>It is FFS </a:t>
            </a:r>
          </a:p>
          <a:p>
            <a:pPr lvl="2"/>
            <a:r>
              <a:rPr lang="sv-SE" altLang="en-US" sz="1600" dirty="0" smtClean="0"/>
              <a:t>Which propagation channel is considered</a:t>
            </a:r>
          </a:p>
          <a:p>
            <a:pPr lvl="2"/>
            <a:r>
              <a:rPr lang="sv-SE" altLang="en-US" sz="1600" dirty="0"/>
              <a:t>Which </a:t>
            </a:r>
            <a:r>
              <a:rPr lang="sv-SE" altLang="en-US" sz="1600" dirty="0" smtClean="0"/>
              <a:t>MCS is evaluated</a:t>
            </a:r>
            <a:endParaRPr lang="sv-SE" altLang="en-US" sz="1600" dirty="0"/>
          </a:p>
          <a:p>
            <a:pPr lvl="2"/>
            <a:endParaRPr lang="sv-SE" altLang="en-US" sz="1600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8957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3752</TotalTime>
  <Words>143</Words>
  <Application>Microsoft Office PowerPoint</Application>
  <PresentationFormat>On-screen Show (4:3)</PresentationFormat>
  <Paragraphs>19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WF for performance requirement for existing high speed scenario  in Rel-12/13 </vt:lpstr>
      <vt:lpstr>HST (High speed train) channel</vt:lpstr>
      <vt:lpstr>PDSCH performance in high Doppler spread channel</vt:lpstr>
      <vt:lpstr>PUSCH performance in high Doppler spread channel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Ryu, Jaeho</cp:lastModifiedBy>
  <cp:revision>321</cp:revision>
  <dcterms:created xsi:type="dcterms:W3CDTF">2014-03-20T14:32:54Z</dcterms:created>
  <dcterms:modified xsi:type="dcterms:W3CDTF">2015-04-24T17:08:03Z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2032115425</vt:i4>
  </property>
  <property fmtid="{D5CDD505-2E9C-101B-9397-08002B2CF9AE}" pid="3" name="_NewReviewCycle">
    <vt:lpwstr/>
  </property>
  <property fmtid="{D5CDD505-2E9C-101B-9397-08002B2CF9AE}" pid="4" name="_EmailSubject">
    <vt:lpwstr>draft WF for D2D performance requirements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</Properties>
</file>