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57" r:id="rId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5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2C17A2-4178-421A-BF04-623D0168D1F2}" type="datetimeFigureOut">
              <a:rPr lang="zh-CN" altLang="en-US" smtClean="0"/>
              <a:t>2015-4-24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F68C-7562-4C95-8C68-DF44155E63C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F68C-7562-4C95-8C68-DF44155E63CA}"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F68C-7562-4C95-8C68-DF44155E63CA}"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26B85046-32E0-4E80-86E7-155DAA55B946}" type="datetimeFigureOut">
              <a:rPr lang="en-US" altLang="en-US"/>
              <a:pPr/>
              <a:t>4/24/2015</a:t>
            </a:fld>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AEFE96ED-E255-471B-90C6-15FF28C306B3}" type="slidenum">
              <a:rPr lang="en-US" altLang="en-US"/>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3575722C-EA93-494D-AC71-F29F9643238C}" type="datetimeFigureOut">
              <a:rPr lang="en-US" altLang="en-US"/>
              <a:pPr/>
              <a:t>4/24/2015</a:t>
            </a:fld>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FB8DAA43-22CB-4C09-8497-CA5CAD177D1B}" type="slidenum">
              <a:rPr lang="en-US" altLang="en-US"/>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D14EE8F-40E2-4650-A5E1-1181CD512E1B}" type="datetimeFigureOut">
              <a:rPr lang="en-US" altLang="en-US"/>
              <a:pPr/>
              <a:t>4/24/2015</a:t>
            </a:fld>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93E4F965-A8EB-4177-AEBF-1256E52FE0AC}" type="slidenum">
              <a:rPr lang="en-US" altLang="en-US"/>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E20B658-78EA-4B43-9DAF-11E6DF3B6FCC}" type="datetimeFigureOut">
              <a:rPr lang="en-US" altLang="en-US"/>
              <a:pPr/>
              <a:t>4/24/2015</a:t>
            </a:fld>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C8CB3543-8CE5-4090-B58C-27E711902F69}" type="slidenum">
              <a:rPr lang="en-US" altLang="en-US"/>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A28EABA-D186-4B65-89EB-61186AE77943}" type="datetimeFigureOut">
              <a:rPr lang="en-US" altLang="en-US"/>
              <a:pPr/>
              <a:t>4/24/2015</a:t>
            </a:fld>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03BA92CE-5AB7-48B3-B0D5-795F0B349F26}" type="slidenum">
              <a:rPr lang="en-US" altLang="en-US"/>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6F66C0D3-EE13-4A7A-A8FA-8219C99B61C8}" type="datetimeFigureOut">
              <a:rPr lang="en-US" altLang="en-US"/>
              <a:pPr/>
              <a:t>4/24/2015</a:t>
            </a:fld>
            <a:endParaRPr lang="en-US" altLang="en-US"/>
          </a:p>
        </p:txBody>
      </p:sp>
      <p:sp>
        <p:nvSpPr>
          <p:cNvPr id="6" name="Footer Placeholder 4"/>
          <p:cNvSpPr>
            <a:spLocks noGrp="1"/>
          </p:cNvSpPr>
          <p:nvPr>
            <p:ph type="ftr" sz="quarter" idx="11"/>
          </p:nvPr>
        </p:nvSpPr>
        <p:spPr/>
        <p:txBody>
          <a:bodyPr/>
          <a:lstStyle>
            <a:lvl1pPr>
              <a:defRPr/>
            </a:lvl1pPr>
          </a:lstStyle>
          <a:p>
            <a:endParaRPr lang="en-US" altLang="en-US"/>
          </a:p>
        </p:txBody>
      </p:sp>
      <p:sp>
        <p:nvSpPr>
          <p:cNvPr id="7" name="Slide Number Placeholder 5"/>
          <p:cNvSpPr>
            <a:spLocks noGrp="1"/>
          </p:cNvSpPr>
          <p:nvPr>
            <p:ph type="sldNum" sz="quarter" idx="12"/>
          </p:nvPr>
        </p:nvSpPr>
        <p:spPr/>
        <p:txBody>
          <a:bodyPr/>
          <a:lstStyle>
            <a:lvl1pPr>
              <a:defRPr/>
            </a:lvl1pPr>
          </a:lstStyle>
          <a:p>
            <a:fld id="{A410E23D-3088-4DEB-B738-EAB79A451385}" type="slidenum">
              <a:rPr lang="en-US" altLang="en-US"/>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2A78155E-441F-4155-BF3C-A0E6FC066BA2}" type="datetimeFigureOut">
              <a:rPr lang="en-US" altLang="en-US"/>
              <a:pPr/>
              <a:t>4/24/2015</a:t>
            </a:fld>
            <a:endParaRPr lang="en-US" altLang="en-US"/>
          </a:p>
        </p:txBody>
      </p:sp>
      <p:sp>
        <p:nvSpPr>
          <p:cNvPr id="8" name="Footer Placeholder 4"/>
          <p:cNvSpPr>
            <a:spLocks noGrp="1"/>
          </p:cNvSpPr>
          <p:nvPr>
            <p:ph type="ftr" sz="quarter" idx="11"/>
          </p:nvPr>
        </p:nvSpPr>
        <p:spPr/>
        <p:txBody>
          <a:bodyPr/>
          <a:lstStyle>
            <a:lvl1pPr>
              <a:defRPr/>
            </a:lvl1pPr>
          </a:lstStyle>
          <a:p>
            <a:endParaRPr lang="en-US" altLang="en-US"/>
          </a:p>
        </p:txBody>
      </p:sp>
      <p:sp>
        <p:nvSpPr>
          <p:cNvPr id="9" name="Slide Number Placeholder 5"/>
          <p:cNvSpPr>
            <a:spLocks noGrp="1"/>
          </p:cNvSpPr>
          <p:nvPr>
            <p:ph type="sldNum" sz="quarter" idx="12"/>
          </p:nvPr>
        </p:nvSpPr>
        <p:spPr/>
        <p:txBody>
          <a:bodyPr/>
          <a:lstStyle>
            <a:lvl1pPr>
              <a:defRPr/>
            </a:lvl1pPr>
          </a:lstStyle>
          <a:p>
            <a:fld id="{F86A5EE7-696A-406F-A139-8AB04ACB0BC0}" type="slidenum">
              <a:rPr lang="en-US" altLang="en-US"/>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2BFD06C3-C3DD-4C3A-B274-E4C725AFFDA0}" type="datetimeFigureOut">
              <a:rPr lang="en-US" altLang="en-US"/>
              <a:pPr/>
              <a:t>4/24/2015</a:t>
            </a:fld>
            <a:endParaRPr lang="en-US" altLang="en-US"/>
          </a:p>
        </p:txBody>
      </p:sp>
      <p:sp>
        <p:nvSpPr>
          <p:cNvPr id="4" name="Footer Placeholder 4"/>
          <p:cNvSpPr>
            <a:spLocks noGrp="1"/>
          </p:cNvSpPr>
          <p:nvPr>
            <p:ph type="ftr" sz="quarter" idx="11"/>
          </p:nvPr>
        </p:nvSpPr>
        <p:spPr/>
        <p:txBody>
          <a:bodyPr/>
          <a:lstStyle>
            <a:lvl1pPr>
              <a:defRPr/>
            </a:lvl1pPr>
          </a:lstStyle>
          <a:p>
            <a:endParaRPr lang="en-US" altLang="en-US"/>
          </a:p>
        </p:txBody>
      </p:sp>
      <p:sp>
        <p:nvSpPr>
          <p:cNvPr id="5" name="Slide Number Placeholder 5"/>
          <p:cNvSpPr>
            <a:spLocks noGrp="1"/>
          </p:cNvSpPr>
          <p:nvPr>
            <p:ph type="sldNum" sz="quarter" idx="12"/>
          </p:nvPr>
        </p:nvSpPr>
        <p:spPr/>
        <p:txBody>
          <a:bodyPr/>
          <a:lstStyle>
            <a:lvl1pPr>
              <a:defRPr/>
            </a:lvl1pPr>
          </a:lstStyle>
          <a:p>
            <a:fld id="{2DAD9450-6271-406C-ACAF-81FE2EA090E1}" type="slidenum">
              <a:rPr lang="en-US" altLang="en-US"/>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A1B9847B-EA10-469D-B1DE-4A3EF507A315}" type="datetimeFigureOut">
              <a:rPr lang="en-US" altLang="en-US"/>
              <a:pPr/>
              <a:t>4/24/2015</a:t>
            </a:fld>
            <a:endParaRPr lang="en-US" altLang="en-US"/>
          </a:p>
        </p:txBody>
      </p:sp>
      <p:sp>
        <p:nvSpPr>
          <p:cNvPr id="3" name="Footer Placeholder 4"/>
          <p:cNvSpPr>
            <a:spLocks noGrp="1"/>
          </p:cNvSpPr>
          <p:nvPr>
            <p:ph type="ftr" sz="quarter" idx="11"/>
          </p:nvPr>
        </p:nvSpPr>
        <p:spPr/>
        <p:txBody>
          <a:bodyPr/>
          <a:lstStyle>
            <a:lvl1pPr>
              <a:defRPr/>
            </a:lvl1pPr>
          </a:lstStyle>
          <a:p>
            <a:endParaRPr lang="en-US" altLang="en-US"/>
          </a:p>
        </p:txBody>
      </p:sp>
      <p:sp>
        <p:nvSpPr>
          <p:cNvPr id="4" name="Slide Number Placeholder 5"/>
          <p:cNvSpPr>
            <a:spLocks noGrp="1"/>
          </p:cNvSpPr>
          <p:nvPr>
            <p:ph type="sldNum" sz="quarter" idx="12"/>
          </p:nvPr>
        </p:nvSpPr>
        <p:spPr/>
        <p:txBody>
          <a:bodyPr/>
          <a:lstStyle>
            <a:lvl1pPr>
              <a:defRPr/>
            </a:lvl1pPr>
          </a:lstStyle>
          <a:p>
            <a:fld id="{DA867BCA-6DAC-4B80-9CBD-F4F67CC3CA19}" type="slidenum">
              <a:rPr lang="en-US" altLang="en-US"/>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CAAE098E-6B8D-4351-8908-89456B1E0D98}" type="datetimeFigureOut">
              <a:rPr lang="en-US" altLang="en-US"/>
              <a:pPr/>
              <a:t>4/24/2015</a:t>
            </a:fld>
            <a:endParaRPr lang="en-US" altLang="en-US"/>
          </a:p>
        </p:txBody>
      </p:sp>
      <p:sp>
        <p:nvSpPr>
          <p:cNvPr id="6" name="Footer Placeholder 4"/>
          <p:cNvSpPr>
            <a:spLocks noGrp="1"/>
          </p:cNvSpPr>
          <p:nvPr>
            <p:ph type="ftr" sz="quarter" idx="11"/>
          </p:nvPr>
        </p:nvSpPr>
        <p:spPr/>
        <p:txBody>
          <a:bodyPr/>
          <a:lstStyle>
            <a:lvl1pPr>
              <a:defRPr/>
            </a:lvl1pPr>
          </a:lstStyle>
          <a:p>
            <a:endParaRPr lang="en-US" altLang="en-US"/>
          </a:p>
        </p:txBody>
      </p:sp>
      <p:sp>
        <p:nvSpPr>
          <p:cNvPr id="7" name="Slide Number Placeholder 5"/>
          <p:cNvSpPr>
            <a:spLocks noGrp="1"/>
          </p:cNvSpPr>
          <p:nvPr>
            <p:ph type="sldNum" sz="quarter" idx="12"/>
          </p:nvPr>
        </p:nvSpPr>
        <p:spPr/>
        <p:txBody>
          <a:bodyPr/>
          <a:lstStyle>
            <a:lvl1pPr>
              <a:defRPr/>
            </a:lvl1pPr>
          </a:lstStyle>
          <a:p>
            <a:fld id="{726CFFA3-E278-48EF-8F18-3C165D020535}" type="slidenum">
              <a:rPr lang="en-US" altLang="en-US"/>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A2CAAB94-CB96-4504-A550-A12751313123}" type="datetimeFigureOut">
              <a:rPr lang="en-US" altLang="en-US"/>
              <a:pPr/>
              <a:t>4/24/2015</a:t>
            </a:fld>
            <a:endParaRPr lang="en-US" altLang="en-US"/>
          </a:p>
        </p:txBody>
      </p:sp>
      <p:sp>
        <p:nvSpPr>
          <p:cNvPr id="6" name="Footer Placeholder 4"/>
          <p:cNvSpPr>
            <a:spLocks noGrp="1"/>
          </p:cNvSpPr>
          <p:nvPr>
            <p:ph type="ftr" sz="quarter" idx="11"/>
          </p:nvPr>
        </p:nvSpPr>
        <p:spPr/>
        <p:txBody>
          <a:bodyPr/>
          <a:lstStyle>
            <a:lvl1pPr>
              <a:defRPr/>
            </a:lvl1pPr>
          </a:lstStyle>
          <a:p>
            <a:endParaRPr lang="en-US" altLang="en-US"/>
          </a:p>
        </p:txBody>
      </p:sp>
      <p:sp>
        <p:nvSpPr>
          <p:cNvPr id="7" name="Slide Number Placeholder 5"/>
          <p:cNvSpPr>
            <a:spLocks noGrp="1"/>
          </p:cNvSpPr>
          <p:nvPr>
            <p:ph type="sldNum" sz="quarter" idx="12"/>
          </p:nvPr>
        </p:nvSpPr>
        <p:spPr/>
        <p:txBody>
          <a:bodyPr/>
          <a:lstStyle>
            <a:lvl1pPr>
              <a:defRPr/>
            </a:lvl1pPr>
          </a:lstStyle>
          <a:p>
            <a:fld id="{CF396EC2-E20F-406B-84FE-313E935A3C81}" type="slidenum">
              <a:rPr lang="en-US" altLang="en-US"/>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C1E54CF0-0E49-45A0-A690-23CEA9733B0E}" type="datetimeFigureOut">
              <a:rPr lang="en-US" altLang="en-US"/>
              <a:pPr/>
              <a:t>4/24/2015</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6BF27F06-4880-4CBB-A357-51DAB759282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676400"/>
            <a:ext cx="7772400" cy="1847850"/>
          </a:xfrm>
        </p:spPr>
        <p:txBody>
          <a:bodyPr/>
          <a:lstStyle/>
          <a:p>
            <a:pPr eaLnBrk="1" hangingPunct="1"/>
            <a:r>
              <a:rPr lang="en-US" altLang="ja-JP" sz="4000" dirty="0" smtClean="0"/>
              <a:t>Way forward on RRM requirements for 4DL/1UL CA</a:t>
            </a:r>
          </a:p>
        </p:txBody>
      </p:sp>
      <p:sp>
        <p:nvSpPr>
          <p:cNvPr id="5" name="Rectangle 3"/>
          <p:cNvSpPr>
            <a:spLocks noGrp="1" noChangeArrowheads="1"/>
          </p:cNvSpPr>
          <p:nvPr>
            <p:ph type="subTitle" idx="1"/>
          </p:nvPr>
        </p:nvSpPr>
        <p:spPr/>
        <p:txBody>
          <a:bodyPr rtlCol="0">
            <a:normAutofit/>
          </a:bodyPr>
          <a:lstStyle/>
          <a:p>
            <a:pPr eaLnBrk="1" fontAlgn="auto" hangingPunct="1">
              <a:spcAft>
                <a:spcPts val="0"/>
              </a:spcAft>
              <a:buFont typeface="Arial" pitchFamily="34" charset="0"/>
              <a:buNone/>
              <a:defRPr/>
            </a:pPr>
            <a:r>
              <a:rPr lang="en-US" altLang="ja-JP" sz="2400" dirty="0" smtClean="0"/>
              <a:t>Alcatel-Lucent </a:t>
            </a:r>
            <a:r>
              <a:rPr lang="en-US" altLang="ja-JP" sz="2400" dirty="0" smtClean="0"/>
              <a:t>, </a:t>
            </a:r>
            <a:r>
              <a:rPr lang="en-US" altLang="ja-JP" sz="2400" dirty="0" smtClean="0"/>
              <a:t>Ericsson, </a:t>
            </a:r>
            <a:r>
              <a:rPr lang="en-US" altLang="ja-JP" sz="2400" dirty="0" smtClean="0"/>
              <a:t>CATT</a:t>
            </a:r>
            <a:endParaRPr lang="en-US" altLang="ja-JP" sz="2400" dirty="0" smtClean="0"/>
          </a:p>
        </p:txBody>
      </p:sp>
      <p:sp>
        <p:nvSpPr>
          <p:cNvPr id="2052" name="Text Box 4"/>
          <p:cNvSpPr txBox="1">
            <a:spLocks noChangeArrowheads="1"/>
          </p:cNvSpPr>
          <p:nvPr/>
        </p:nvSpPr>
        <p:spPr bwMode="auto">
          <a:xfrm>
            <a:off x="7380288" y="188913"/>
            <a:ext cx="1619250" cy="366712"/>
          </a:xfrm>
          <a:prstGeom prst="rect">
            <a:avLst/>
          </a:prstGeom>
          <a:noFill/>
          <a:ln w="9525">
            <a:noFill/>
            <a:miter lim="800000"/>
            <a:headEnd/>
            <a:tailEnd/>
          </a:ln>
        </p:spPr>
        <p:txBody>
          <a:bodyPr>
            <a:spAutoFit/>
          </a:bodyPr>
          <a:lstStyle/>
          <a:p>
            <a:pPr algn="r">
              <a:spcBef>
                <a:spcPct val="50000"/>
              </a:spcBef>
            </a:pPr>
            <a:r>
              <a:rPr lang="en-US" altLang="ja-JP" b="1" dirty="0" smtClean="0">
                <a:latin typeface="Calibri" pitchFamily="34" charset="0"/>
              </a:rPr>
              <a:t>R4-152545</a:t>
            </a:r>
            <a:endParaRPr lang="en-US" altLang="ja-JP" b="1" dirty="0">
              <a:latin typeface="Calibri" pitchFamily="34" charset="0"/>
            </a:endParaRPr>
          </a:p>
        </p:txBody>
      </p:sp>
      <p:sp>
        <p:nvSpPr>
          <p:cNvPr id="2053" name="Rectangle 6"/>
          <p:cNvSpPr>
            <a:spLocks noChangeArrowheads="1"/>
          </p:cNvSpPr>
          <p:nvPr/>
        </p:nvSpPr>
        <p:spPr bwMode="auto">
          <a:xfrm>
            <a:off x="0" y="152400"/>
            <a:ext cx="5334000" cy="923925"/>
          </a:xfrm>
          <a:prstGeom prst="rect">
            <a:avLst/>
          </a:prstGeom>
          <a:noFill/>
          <a:ln w="9525">
            <a:noFill/>
            <a:miter lim="800000"/>
            <a:headEnd/>
            <a:tailEnd/>
          </a:ln>
        </p:spPr>
        <p:txBody>
          <a:bodyPr anchor="ctr">
            <a:spAutoFit/>
          </a:bodyPr>
          <a:lstStyle/>
          <a:p>
            <a:r>
              <a:rPr lang="en-GB" altLang="zh-CN" b="1">
                <a:latin typeface="Calibri" pitchFamily="34" charset="0"/>
              </a:rPr>
              <a:t>3GPP TSG-RAN WG4 Meeting #74bis</a:t>
            </a:r>
            <a:endParaRPr lang="zh-CN" altLang="zh-CN" b="1">
              <a:latin typeface="Calibri" pitchFamily="34" charset="0"/>
            </a:endParaRPr>
          </a:p>
          <a:p>
            <a:r>
              <a:rPr lang="en-GB" altLang="zh-CN" b="1">
                <a:latin typeface="Calibri" pitchFamily="34" charset="0"/>
              </a:rPr>
              <a:t>Rio de Janeiro, Brazil, 20 – 24 Apr, 2015</a:t>
            </a:r>
            <a:endParaRPr lang="zh-CN" altLang="zh-CN">
              <a:latin typeface="Calibri" pitchFamily="34" charset="0"/>
            </a:endParaRPr>
          </a:p>
          <a:p>
            <a:r>
              <a:rPr lang="en-GB" altLang="zh-CN" b="1">
                <a:latin typeface="Calibri" pitchFamily="34" charset="0"/>
              </a:rPr>
              <a:t>Agenda Item: </a:t>
            </a:r>
            <a:r>
              <a:rPr lang="en-GB" altLang="en-US">
                <a:latin typeface="Calibri" pitchFamily="34" charset="0"/>
                <a:ea typeface="SimSun" pitchFamily="2" charset="-122"/>
              </a:rPr>
              <a:t>7.31.4</a:t>
            </a:r>
            <a:endParaRPr lang="zh-CN" altLang="zh-CN" b="1">
              <a:latin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altLang="en-US" smtClean="0"/>
              <a:t>Agreeements</a:t>
            </a:r>
          </a:p>
        </p:txBody>
      </p:sp>
      <p:sp>
        <p:nvSpPr>
          <p:cNvPr id="3" name="Content Placeholder 2"/>
          <p:cNvSpPr>
            <a:spLocks noGrp="1"/>
          </p:cNvSpPr>
          <p:nvPr>
            <p:ph idx="1"/>
          </p:nvPr>
        </p:nvSpPr>
        <p:spPr/>
        <p:txBody>
          <a:bodyPr>
            <a:normAutofit/>
          </a:bodyPr>
          <a:lstStyle/>
          <a:p>
            <a:pPr eaLnBrk="1" hangingPunct="1">
              <a:lnSpc>
                <a:spcPct val="70000"/>
              </a:lnSpc>
            </a:pPr>
            <a:r>
              <a:rPr lang="en-US" altLang="ja-JP" sz="2700" dirty="0" smtClean="0"/>
              <a:t>RRM requirements for 4DL/1UL CA were discussed in RAN4#74bis, it was agreed that:</a:t>
            </a:r>
          </a:p>
          <a:p>
            <a:pPr lvl="1" eaLnBrk="1" hangingPunct="1">
              <a:lnSpc>
                <a:spcPct val="70000"/>
              </a:lnSpc>
            </a:pPr>
            <a:r>
              <a:rPr lang="en-US" altLang="en-US" sz="2400" dirty="0" smtClean="0"/>
              <a:t>Further discussions are needed on</a:t>
            </a:r>
          </a:p>
          <a:p>
            <a:pPr lvl="2" eaLnBrk="1" hangingPunct="1">
              <a:lnSpc>
                <a:spcPct val="70000"/>
              </a:lnSpc>
            </a:pPr>
            <a:r>
              <a:rPr lang="en-US" altLang="en-US" sz="2000" dirty="0" smtClean="0"/>
              <a:t>Whether and how to extend 3DL CA RSTD requirements to 4DL CA</a:t>
            </a:r>
          </a:p>
          <a:p>
            <a:pPr lvl="2" eaLnBrk="1" hangingPunct="1">
              <a:lnSpc>
                <a:spcPct val="70000"/>
              </a:lnSpc>
            </a:pPr>
            <a:r>
              <a:rPr lang="en-US" altLang="en-US" sz="2000" dirty="0" smtClean="0"/>
              <a:t>Whether and how to define 4DL CA RRM requirements for discovery signals</a:t>
            </a:r>
          </a:p>
          <a:p>
            <a:pPr lvl="1" eaLnBrk="1" hangingPunct="1">
              <a:lnSpc>
                <a:spcPct val="70000"/>
              </a:lnSpc>
            </a:pPr>
            <a:r>
              <a:rPr lang="en-US" altLang="en-US" sz="2400" dirty="0" smtClean="0"/>
              <a:t>Except above open issues, the 3DL CA RRM requirements defined in the following sections in TS 36.133 will be extended to 4DL CA, and the requirements are targeted to be completed in RAN4#75 for CA related mobility measurements in:</a:t>
            </a:r>
          </a:p>
          <a:p>
            <a:pPr lvl="2" eaLnBrk="1" hangingPunct="1">
              <a:lnSpc>
                <a:spcPct val="70000"/>
              </a:lnSpc>
            </a:pPr>
            <a:r>
              <a:rPr lang="en-US" altLang="en-US" sz="2000" dirty="0" smtClean="0"/>
              <a:t>Section 7 “Timing and </a:t>
            </a:r>
            <a:r>
              <a:rPr lang="en-US" altLang="en-US" sz="2000" dirty="0" err="1" smtClean="0"/>
              <a:t>signalling</a:t>
            </a:r>
            <a:r>
              <a:rPr lang="en-US" altLang="en-US" sz="2000" dirty="0" smtClean="0"/>
              <a:t> characteristics”</a:t>
            </a:r>
          </a:p>
          <a:p>
            <a:pPr lvl="2" eaLnBrk="1" hangingPunct="1">
              <a:lnSpc>
                <a:spcPct val="70000"/>
              </a:lnSpc>
            </a:pPr>
            <a:r>
              <a:rPr lang="en-US" altLang="en-US" sz="2000" dirty="0" smtClean="0"/>
              <a:t>Section 8 “UE Measurements Procedures in RRC_CONNECTED State”</a:t>
            </a:r>
          </a:p>
          <a:p>
            <a:pPr lvl="2" eaLnBrk="1" hangingPunct="1">
              <a:lnSpc>
                <a:spcPct val="70000"/>
              </a:lnSpc>
            </a:pPr>
            <a:r>
              <a:rPr lang="en-US" altLang="en-US" sz="2000" dirty="0" smtClean="0"/>
              <a:t>Section 9 “Measurements performance requirements for UE”</a:t>
            </a:r>
          </a:p>
          <a:p>
            <a:pPr lvl="1" eaLnBrk="1" hangingPunct="1">
              <a:lnSpc>
                <a:spcPct val="70000"/>
              </a:lnSpc>
            </a:pPr>
            <a:endParaRPr lang="en-US" altLang="en-US" sz="2400" dirty="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C0C0C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0C0C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152</Words>
  <Application>Microsoft Office PowerPoint</Application>
  <PresentationFormat>全屏显示(4:3)</PresentationFormat>
  <Paragraphs>17</Paragraphs>
  <Slides>2</Slides>
  <Notes>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vt:i4>
      </vt:variant>
    </vt:vector>
  </HeadingPairs>
  <TitlesOfParts>
    <vt:vector size="7" baseType="lpstr">
      <vt:lpstr>Arial</vt:lpstr>
      <vt:lpstr>Calibri</vt:lpstr>
      <vt:lpstr>MS PGothic</vt:lpstr>
      <vt:lpstr>SimSun</vt:lpstr>
      <vt:lpstr>Office Theme</vt:lpstr>
      <vt:lpstr>Way forward on RRM requirements for 4DL/1UL CA</vt:lpstr>
      <vt:lpstr>Agreeements</vt:lpstr>
    </vt:vector>
  </TitlesOfParts>
  <Company>Alcatel-Lucent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RRM requirements for 4DL/1UL CA</dc:title>
  <dc:creator>renda</dc:creator>
  <cp:lastModifiedBy>CATT</cp:lastModifiedBy>
  <cp:revision>7</cp:revision>
  <dcterms:created xsi:type="dcterms:W3CDTF">2015-04-24T13:26:22Z</dcterms:created>
  <dcterms:modified xsi:type="dcterms:W3CDTF">2015-04-24T17:42:02Z</dcterms:modified>
</cp:coreProperties>
</file>