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pPr/>
              <a:t>2015/4/23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74</a:t>
            </a:r>
            <a:r>
              <a:rPr lang="pl-PL" altLang="ja-JP" sz="2400" b="1" dirty="0" smtClean="0"/>
              <a:t>bis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sz="2400" b="1" dirty="0" smtClean="0"/>
              <a:t>Rio de Janeiro, Brazil, April 20 – 24, 2015</a:t>
            </a:r>
            <a:endParaRPr lang="en-US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200" b="1" dirty="0" smtClean="0"/>
              <a:t>Agenda item:	9.3</a:t>
            </a:r>
          </a:p>
          <a:p>
            <a:pPr algn="ctr"/>
            <a:endParaRPr lang="en-US" altLang="ja-JP" sz="3200" b="1" dirty="0" smtClean="0"/>
          </a:p>
          <a:p>
            <a:pPr algn="ctr"/>
            <a:r>
              <a:rPr lang="en-US" altLang="ja-JP" sz="3200" b="1" dirty="0" smtClean="0"/>
              <a:t>Nokia Networks</a:t>
            </a:r>
            <a:r>
              <a:rPr lang="pl-PL" altLang="ja-JP" sz="3200" b="1" dirty="0" smtClean="0"/>
              <a:t>, </a:t>
            </a:r>
            <a:r>
              <a:rPr lang="pl-PL" altLang="ja-JP" sz="3200" b="1" dirty="0" err="1" smtClean="0"/>
              <a:t>Qualcomm</a:t>
            </a:r>
            <a:r>
              <a:rPr lang="pl-PL" altLang="ja-JP" sz="3200" b="1" dirty="0" smtClean="0"/>
              <a:t>, Ericsson, </a:t>
            </a:r>
            <a:r>
              <a:rPr lang="pl-PL" altLang="ja-JP" sz="3200" b="1" dirty="0" err="1" smtClean="0"/>
              <a:t>Huawei</a:t>
            </a:r>
            <a:r>
              <a:rPr lang="pl-PL" altLang="ja-JP" sz="3200" b="1" dirty="0" smtClean="0"/>
              <a:t>, Intel, LG Electronics, ZTE</a:t>
            </a:r>
            <a:endParaRPr lang="en-US" altLang="ja-JP" sz="3200" b="1" dirty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Way forward on </a:t>
            </a:r>
            <a:r>
              <a:rPr lang="pl-PL" altLang="ja-JP" sz="4400" b="1" dirty="0" smtClean="0"/>
              <a:t>LAA band plan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</a:t>
            </a:r>
            <a:r>
              <a:rPr lang="pl-PL" altLang="ja-JP" sz="2400" b="1" dirty="0" smtClean="0"/>
              <a:t>2447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Way forward</a:t>
            </a:r>
            <a:endParaRPr kumimoji="1" lang="en-US" altLang="ja-JP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Define 5 GHz unlicensed LAA band(s) with frequency limits 5150 – [5925] MHz</a:t>
            </a:r>
          </a:p>
          <a:p>
            <a:pPr hangingPunct="0">
              <a:buNone/>
            </a:pP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xmlns="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</TotalTime>
  <Words>36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Slide 1</vt:lpstr>
      <vt:lpstr>Way forward</vt:lpstr>
    </vt:vector>
  </TitlesOfParts>
  <Company>Nokia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Bartlomiej Golebiowski</dc:creator>
  <cp:lastModifiedBy>bgolebiowski</cp:lastModifiedBy>
  <cp:revision>82</cp:revision>
  <dcterms:created xsi:type="dcterms:W3CDTF">2015-01-05T09:38:53Z</dcterms:created>
  <dcterms:modified xsi:type="dcterms:W3CDTF">2015-04-23T20:35:19Z</dcterms:modified>
</cp:coreProperties>
</file>