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A6CB8-C5A2-48DE-9636-265BA47944B8}" type="datetimeFigureOut">
              <a:rPr lang="ja-JP" altLang="en-US"/>
              <a:pPr>
                <a:defRPr/>
              </a:pPr>
              <a:t>2015/4/24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4FAD1D-134D-4A6A-9C65-1FA47F68C4A8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1646067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63169-A727-46D2-A853-3A46B6C7086F}" type="datetimeFigureOut">
              <a:rPr lang="ja-JP" altLang="en-US"/>
              <a:pPr>
                <a:defRPr/>
              </a:pPr>
              <a:t>2015/4/24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F6D64F-4007-4183-AA1A-94587D88E2C2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120284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3DA7A-1802-4EBF-9D99-EE07B7F9096C}" type="datetimeFigureOut">
              <a:rPr lang="ja-JP" altLang="en-US"/>
              <a:pPr>
                <a:defRPr/>
              </a:pPr>
              <a:t>2015/4/24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85750-3FD8-42A5-8155-53893BA1FA57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4258941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61D25-A48D-46E8-8F92-DADEC0CD1986}" type="datetimeFigureOut">
              <a:rPr lang="ja-JP" altLang="en-US"/>
              <a:pPr>
                <a:defRPr/>
              </a:pPr>
              <a:t>2015/4/24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7B5A3E-4346-4502-B24F-4521C084AE86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831337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9B607-FC46-4FF1-8105-77C32CCAEA15}" type="datetimeFigureOut">
              <a:rPr lang="ja-JP" altLang="en-US"/>
              <a:pPr>
                <a:defRPr/>
              </a:pPr>
              <a:t>2015/4/24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947B78-8528-489B-B9A5-CF19D4EFBE8B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66764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0C785-AA1D-4101-AF3A-2A55003E6C01}" type="datetimeFigureOut">
              <a:rPr lang="ja-JP" altLang="en-US"/>
              <a:pPr>
                <a:defRPr/>
              </a:pPr>
              <a:t>2015/4/24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2F802-0EEF-4DB0-8F62-5EEECB0CAC81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360725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2FE5D-1BB0-4322-ABD2-A3E06AE5EFAE}" type="datetimeFigureOut">
              <a:rPr lang="ja-JP" altLang="en-US"/>
              <a:pPr>
                <a:defRPr/>
              </a:pPr>
              <a:t>2015/4/24</a:t>
            </a:fld>
            <a:endParaRPr lang="en-US" altLang="ja-JP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5765E2-5C12-4C56-83CB-6AE0B04CE766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875511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7A9F4-16CD-4164-9B5C-F96666F43EF2}" type="datetimeFigureOut">
              <a:rPr lang="ja-JP" altLang="en-US"/>
              <a:pPr>
                <a:defRPr/>
              </a:pPr>
              <a:t>2015/4/24</a:t>
            </a:fld>
            <a:endParaRPr lang="en-US" altLang="ja-JP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496A9-2871-4348-8760-9EE25583853E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134599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1EB77-F9D4-4E81-9CDB-DC99E3A669C9}" type="datetimeFigureOut">
              <a:rPr lang="ja-JP" altLang="en-US"/>
              <a:pPr>
                <a:defRPr/>
              </a:pPr>
              <a:t>2015/4/24</a:t>
            </a:fld>
            <a:endParaRPr lang="en-US" altLang="ja-JP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431D2E-1E5E-4178-B116-101943173738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332517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7560-3648-47CF-A00B-81D8D41F081C}" type="datetimeFigureOut">
              <a:rPr lang="ja-JP" altLang="en-US"/>
              <a:pPr>
                <a:defRPr/>
              </a:pPr>
              <a:t>2015/4/24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33C783-602B-4323-9BE8-36A787A4FC0F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3759943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B4722-92C1-439B-B6BB-F60675EB74C5}" type="datetimeFigureOut">
              <a:rPr lang="ja-JP" altLang="en-US"/>
              <a:pPr>
                <a:defRPr/>
              </a:pPr>
              <a:t>2015/4/24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070B44-A699-400C-A5F8-B0CD4621623B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498995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FFFACDD-8FB5-4659-9EC8-B2A38F586C9A}" type="datetimeFigureOut">
              <a:rPr lang="ja-JP" altLang="en-US"/>
              <a:pPr>
                <a:defRPr/>
              </a:pPr>
              <a:t>2015/4/24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9E3B57AB-A106-455F-9749-96E0DD5F7730}" type="slidenum">
              <a:rPr lang="ja-JP" altLang="en-US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34350" cy="1470025"/>
          </a:xfrm>
        </p:spPr>
        <p:txBody>
          <a:bodyPr/>
          <a:lstStyle/>
          <a:p>
            <a:pPr eaLnBrk="1" hangingPunct="1"/>
            <a:r>
              <a:rPr lang="en-US" altLang="ja-JP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WF on system simulation assumptions for </a:t>
            </a:r>
            <a:r>
              <a:rPr lang="en-GB" altLang="zh-CN" sz="4000" dirty="0" smtClean="0"/>
              <a:t>BS MMSE-IRC receiver</a:t>
            </a:r>
            <a:endParaRPr lang="ja-JP" altLang="en-US" sz="4000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539750" y="3886200"/>
            <a:ext cx="8135938" cy="1752600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ZTE,  China Telecom, </a:t>
            </a:r>
            <a:r>
              <a:rPr lang="en-US" altLang="ja-JP" dirty="0" err="1" smtClean="0">
                <a:solidFill>
                  <a:schemeClr val="tx1"/>
                </a:solidFill>
              </a:rPr>
              <a:t>Huawei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</a:t>
            </a:r>
          </a:p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Ericsson, </a:t>
            </a:r>
            <a:r>
              <a:rPr lang="en-US" altLang="ja-JP" dirty="0" smtClean="0">
                <a:solidFill>
                  <a:schemeClr val="tx1"/>
                </a:solidFill>
              </a:rPr>
              <a:t>Nokia Networks, </a:t>
            </a:r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r>
              <a:rPr lang="en-US" altLang="ja-JP" dirty="0" smtClean="0">
                <a:solidFill>
                  <a:schemeClr val="tx1"/>
                </a:solidFill>
              </a:rPr>
              <a:t>,  </a:t>
            </a:r>
          </a:p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Alcatel-Lucent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6875463" y="260350"/>
            <a:ext cx="1944687" cy="40005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eaLnBrk="1" hangingPunct="1"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GB" altLang="zh-CN" sz="2000" dirty="0" smtClean="0">
                <a:latin typeface="Arial" charset="0"/>
                <a:ea typeface="ＭＳ Ｐゴシック" panose="020B0600070205080204" pitchFamily="34" charset="-128"/>
              </a:rPr>
              <a:t>R4-152404</a:t>
            </a:r>
            <a:endParaRPr lang="en-GB" altLang="zh-CN" sz="2000" dirty="0">
              <a:latin typeface="+mn-lt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2053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545137" cy="166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Aft>
                <a:spcPts val="900"/>
              </a:spcAft>
            </a:pPr>
            <a:r>
              <a:rPr lang="en-GB" altLang="zh-CN" sz="2000" dirty="0">
                <a:ea typeface="Batang" panose="02030600000101010101" pitchFamily="18" charset="-127"/>
                <a:cs typeface="Times New Roman" panose="02020603050405020304" pitchFamily="18" charset="0"/>
              </a:rPr>
              <a:t>TSG RAN WG4 meeting #74</a:t>
            </a:r>
            <a:r>
              <a:rPr lang="en-US" altLang="zh-CN" sz="2000" dirty="0" err="1">
                <a:ea typeface="Batang" panose="02030600000101010101" pitchFamily="18" charset="-127"/>
                <a:cs typeface="Times New Roman" panose="02020603050405020304" pitchFamily="18" charset="0"/>
              </a:rPr>
              <a:t>bis</a:t>
            </a:r>
            <a:endParaRPr lang="en-GB" altLang="zh-CN" sz="2000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1" hangingPunct="1">
              <a:spcAft>
                <a:spcPts val="900"/>
              </a:spcAft>
            </a:pPr>
            <a:r>
              <a:rPr lang="pt-BR" altLang="zh-CN" sz="2000" dirty="0">
                <a:ea typeface="Batang" panose="02030600000101010101" pitchFamily="18" charset="-127"/>
                <a:cs typeface="Times New Roman" panose="02020603050405020304" pitchFamily="18" charset="0"/>
              </a:rPr>
              <a:t>Rio de Janeiro, Brazil, April 20</a:t>
            </a:r>
            <a:r>
              <a:rPr lang="pt-BR" altLang="zh-CN" sz="2000" baseline="30000" dirty="0">
                <a:ea typeface="Batang" panose="02030600000101010101" pitchFamily="18" charset="-127"/>
                <a:cs typeface="Times New Roman" panose="02020603050405020304" pitchFamily="18" charset="0"/>
              </a:rPr>
              <a:t>th</a:t>
            </a:r>
            <a:r>
              <a:rPr lang="pt-BR" altLang="zh-CN" sz="2000" dirty="0">
                <a:ea typeface="Batang" panose="02030600000101010101" pitchFamily="18" charset="-127"/>
                <a:cs typeface="Times New Roman" panose="02020603050405020304" pitchFamily="18" charset="0"/>
              </a:rPr>
              <a:t> – 24</a:t>
            </a:r>
            <a:r>
              <a:rPr lang="pt-BR" altLang="zh-CN" sz="2000" baseline="30000" dirty="0">
                <a:ea typeface="Batang" panose="02030600000101010101" pitchFamily="18" charset="-127"/>
                <a:cs typeface="Times New Roman" panose="02020603050405020304" pitchFamily="18" charset="0"/>
              </a:rPr>
              <a:t>th</a:t>
            </a:r>
            <a:r>
              <a:rPr lang="pt-BR" altLang="zh-CN" sz="2000" dirty="0">
                <a:ea typeface="Batang" panose="02030600000101010101" pitchFamily="18" charset="-127"/>
                <a:cs typeface="Times New Roman" panose="02020603050405020304" pitchFamily="18" charset="0"/>
              </a:rPr>
              <a:t>, </a:t>
            </a:r>
            <a:r>
              <a:rPr lang="pt-BR" altLang="zh-CN" sz="20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2015</a:t>
            </a:r>
          </a:p>
          <a:p>
            <a:pPr eaLnBrk="1" hangingPunct="1">
              <a:spcAft>
                <a:spcPts val="900"/>
              </a:spcAft>
            </a:pPr>
            <a:r>
              <a:rPr lang="en-GB" altLang="ja-JP" sz="20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Agenda Item:	7.6</a:t>
            </a:r>
          </a:p>
          <a:p>
            <a:pPr eaLnBrk="1" hangingPunct="1">
              <a:spcAft>
                <a:spcPts val="900"/>
              </a:spcAft>
            </a:pPr>
            <a:endParaRPr lang="en-GB" altLang="ja-JP" sz="2000" dirty="0"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00050" y="269875"/>
            <a:ext cx="7981950" cy="446088"/>
          </a:xfrm>
        </p:spPr>
        <p:txBody>
          <a:bodyPr/>
          <a:lstStyle/>
          <a:p>
            <a:pPr eaLnBrk="1" hangingPunct="1"/>
            <a:r>
              <a:rPr lang="en-US" altLang="en-US" smtClean="0"/>
              <a:t>Way Forward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288" y="914400"/>
            <a:ext cx="8497887" cy="5610225"/>
          </a:xfrm>
        </p:spPr>
        <p:txBody>
          <a:bodyPr/>
          <a:lstStyle/>
          <a:p>
            <a:pPr lvl="0"/>
            <a:r>
              <a:rPr lang="en-GB" altLang="zh-CN" sz="2200" dirty="0" smtClean="0"/>
              <a:t>Scheduler</a:t>
            </a:r>
            <a:endParaRPr lang="zh-CN" altLang="zh-CN" sz="2200" dirty="0" smtClean="0"/>
          </a:p>
          <a:p>
            <a:pPr lvl="1"/>
            <a:r>
              <a:rPr lang="en-GB" altLang="zh-CN" sz="2200" dirty="0" smtClean="0"/>
              <a:t>Baseline: The same frequency domain multiplexing method in TR36.814 can be used in the system level simulation for the BS LMMSE-IRC receiver evaluation. (round robin scheduling)</a:t>
            </a:r>
            <a:endParaRPr lang="zh-CN" altLang="zh-CN" sz="2200" dirty="0" smtClean="0"/>
          </a:p>
          <a:p>
            <a:pPr lvl="2"/>
            <a:r>
              <a:rPr lang="en-GB" altLang="zh-CN" sz="2200" dirty="0" smtClean="0"/>
              <a:t>Interested companies are welcome to provide the simulation results based on PF scheduling, which will also be captured in TR.</a:t>
            </a:r>
            <a:endParaRPr lang="zh-CN" altLang="zh-CN" sz="2200" dirty="0" smtClean="0"/>
          </a:p>
          <a:p>
            <a:pPr lvl="0"/>
            <a:r>
              <a:rPr lang="en-GB" altLang="zh-CN" sz="2200" dirty="0" smtClean="0"/>
              <a:t>Parameters for heterogeneous network system simulation</a:t>
            </a:r>
            <a:endParaRPr lang="zh-CN" altLang="zh-CN" sz="2200" dirty="0" smtClean="0"/>
          </a:p>
          <a:p>
            <a:pPr lvl="1"/>
            <a:r>
              <a:rPr lang="en-US" altLang="zh-CN" sz="2200" dirty="0" smtClean="0"/>
              <a:t>Baseline configuration: </a:t>
            </a:r>
            <a:r>
              <a:rPr lang="en-US" altLang="zh-CN" sz="2200" dirty="0" err="1" smtClean="0"/>
              <a:t>CoMP</a:t>
            </a:r>
            <a:r>
              <a:rPr lang="en-US" altLang="zh-CN" sz="2200" dirty="0" smtClean="0"/>
              <a:t> configuration #4b except for penetration loss for indoor UE is fixed as 20dB</a:t>
            </a:r>
          </a:p>
          <a:p>
            <a:pPr lvl="1"/>
            <a:r>
              <a:rPr lang="en-GB" altLang="zh-CN" sz="2200" dirty="0" smtClean="0"/>
              <a:t>UE dropping:</a:t>
            </a:r>
            <a:endParaRPr lang="zh-CN" altLang="zh-CN" sz="2200" dirty="0" smtClean="0"/>
          </a:p>
          <a:p>
            <a:pPr lvl="2"/>
            <a:r>
              <a:rPr lang="en-GB" altLang="zh-CN" sz="2200" dirty="0" smtClean="0"/>
              <a:t>20% outdoor and 80% indoor UEs</a:t>
            </a:r>
            <a:endParaRPr lang="zh-CN" altLang="zh-CN" sz="2200" dirty="0" smtClean="0"/>
          </a:p>
          <a:p>
            <a:pPr lvl="0"/>
            <a:r>
              <a:rPr lang="en-GB" altLang="zh-CN" sz="2200" dirty="0" smtClean="0"/>
              <a:t>Parameters for power control</a:t>
            </a:r>
            <a:endParaRPr lang="zh-CN" altLang="zh-CN" sz="2200" dirty="0" smtClean="0"/>
          </a:p>
          <a:p>
            <a:pPr lvl="1"/>
            <a:r>
              <a:rPr lang="en-GB" altLang="zh-CN" sz="2200" dirty="0" smtClean="0"/>
              <a:t>P0 = -82 </a:t>
            </a:r>
            <a:r>
              <a:rPr lang="en-GB" altLang="zh-CN" sz="2200" dirty="0" err="1" smtClean="0"/>
              <a:t>dBm</a:t>
            </a:r>
            <a:r>
              <a:rPr lang="en-GB" altLang="zh-CN" sz="2200" dirty="0" smtClean="0"/>
              <a:t> and alpha = 0.8 for macro UE, P0 = -76 </a:t>
            </a:r>
            <a:r>
              <a:rPr lang="en-GB" altLang="zh-CN" sz="2200" dirty="0" err="1" smtClean="0"/>
              <a:t>dBm</a:t>
            </a:r>
            <a:r>
              <a:rPr lang="en-GB" altLang="zh-CN" sz="2200" dirty="0" smtClean="0"/>
              <a:t> and alpha = 0.8 for LPN UE.</a:t>
            </a:r>
            <a:endParaRPr lang="zh-CN" altLang="zh-CN" sz="2200" dirty="0" smtClean="0"/>
          </a:p>
          <a:p>
            <a:pPr lvl="0"/>
            <a:endParaRPr lang="zh-CN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7644</TotalTime>
  <Words>169</Words>
  <Application>Microsoft Office PowerPoint</Application>
  <PresentationFormat>全屏显示(4:3)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テーマ</vt:lpstr>
      <vt:lpstr>WF on system simulation assumptions for BS MMSE-IRC receiver</vt:lpstr>
      <vt:lpstr>Way Forward</vt:lpstr>
    </vt:vector>
  </TitlesOfParts>
  <Company>ZTE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system simulation assumptions for BS MMSE-IRC receiver</dc:title>
  <dc:creator>Zhang Yuqiang</dc:creator>
  <cp:lastModifiedBy>ZTE</cp:lastModifiedBy>
  <cp:revision>15</cp:revision>
  <dcterms:created xsi:type="dcterms:W3CDTF">2012-06-26T16:51:38Z</dcterms:created>
  <dcterms:modified xsi:type="dcterms:W3CDTF">2015-04-24T12:16:13Z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(3)CDISe6sW5Jie0VGNfV692UBbimze5QHVf1IWdqqolZ4WCL+AQvWxmRZVhR5cdNcAxz9/IkO5_x000d_
wGsV6o8xwAYysD4LTiMF6EchkmjvVtoq5YNun15x1nZsIJL+mZJqTZb8w2wPCGdys5mbj9Ji_x000d_
TBf2wlx21rHar4FqyFdiMOcGVXXFOarMxpEnK1HkmVpbzUXQc9BFtz8WaYUpwsui9qvCONEp_x000d_
DOiJG+EJ4JttvCVDL7</vt:lpwstr>
  </property>
  <property fmtid="{D5CDD505-2E9C-101B-9397-08002B2CF9AE}" pid="3" name="_ms_pID_7253431">
    <vt:lpwstr>EbY47+qHUE5PPCQUUSpLHumlgksTamuPUtVnK98A2JagP3+oqLa+LW_x000d_
o+LkUmTr+VqWbjT5X6DgpAtbC5q1vKzpNu+wGKe9yKrnASknkVtBWoU3r7smfecpFszExmvI_x000d_
hBEByAHf4RiU99qFloAiLpN58/KwAsHkjVRGPcAuDOBtaR7Opjawvqw668mXQ8dv4oLPWrkl_x000d_
27v05bJv0jmSE3l+B1ueD++LrbwId86j7IA6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bk8bVlVzMWdsdZ2+WfqoD1Q=</vt:lpwstr>
  </property>
  <property fmtid="{D5CDD505-2E9C-101B-9397-08002B2CF9AE}" pid="7" name="_ms_pID_7253432_00">
    <vt:lpwstr>_ms_pID_7253432</vt:lpwstr>
  </property>
  <property fmtid="{D5CDD505-2E9C-101B-9397-08002B2CF9AE}" pid="8" name="_new_ms_pID_72543">
    <vt:lpwstr>(3)sQIRcyNY9rHCgTTze9DBdqZdyWPeTvmOVbknFvX2vf9yX67gRFJKun9mBU4tD3LgvfvuExR/_x000d_
6R+96sPGBC4VjRwuHvrakFtXIuU/PgXE4o189p73EJImCBS+ApPx+EDctSFbBK54llad+zuf_x000d_
rFHDGoCY/13zTPHZtmRXmOjEs1y01Khkxt4XVGk5JNdhj5c2Ogv+j4X5BQPmT2LvwY363U/h_x000d_
mrs6pwtZrRJU+Na1Zz</vt:lpwstr>
  </property>
  <property fmtid="{D5CDD505-2E9C-101B-9397-08002B2CF9AE}" pid="9" name="_new_ms_pID_72543_00">
    <vt:lpwstr>_new_ms_pID_72543</vt:lpwstr>
  </property>
  <property fmtid="{D5CDD505-2E9C-101B-9397-08002B2CF9AE}" pid="10" name="_new_ms_pID_725431">
    <vt:lpwstr>tk5sZ8lMkZk2t7Z+JW/F72Rg1fcp00+W65G3vyR6CliMEbwVbakSfD_x000d_
4PXG5BKKvPI66qptOni/wGSG2d5RybJziOV5QfzD58i8/Pe2SS0ZdH5LAE/IpnrhuIPUaygx_x000d_
V9o0bBBo9no1CzmTxB/YXc8E4sshPA8nHfjYshUzip93kzsQPF9/BhVjjlAiSs2mbB/xxY8X_x000d_
0sHLDSovPletKXxeVyCwXVzuo7RcOsP8ykuF</vt:lpwstr>
  </property>
  <property fmtid="{D5CDD505-2E9C-101B-9397-08002B2CF9AE}" pid="11" name="_new_ms_pID_725431_00">
    <vt:lpwstr>_new_ms_pID_725431</vt:lpwstr>
  </property>
  <property fmtid="{D5CDD505-2E9C-101B-9397-08002B2CF9AE}" pid="12" name="_new_ms_pID_725432">
    <vt:lpwstr>zkYvMDvCAq7QlaLjXcoE1NPkedKFIMDqIPNn_x000d_
Q9mk/wY8S8N9/NZghf4uaEDjtyx4wyseLz3EZ9mhAMm8wTObAnJ68ckQNPZP86hZ6vKnC+kM_x000d_
stC1t7NuSA/nKKAZJE/xn5oJbmG28H7w7lrP5AKa1K8=</vt:lpwstr>
  </property>
  <property fmtid="{D5CDD505-2E9C-101B-9397-08002B2CF9AE}" pid="13" name="_new_ms_pID_725432_00">
    <vt:lpwstr>_new_ms_pID_725432</vt:lpwstr>
  </property>
  <property fmtid="{D5CDD505-2E9C-101B-9397-08002B2CF9AE}" pid="14" name="sflag">
    <vt:lpwstr>1429735635</vt:lpwstr>
  </property>
  <property fmtid="{D5CDD505-2E9C-101B-9397-08002B2CF9AE}" pid="15" name="_AdHocReviewCycleID">
    <vt:i4>-138712840</vt:i4>
  </property>
  <property fmtid="{D5CDD505-2E9C-101B-9397-08002B2CF9AE}" pid="16" name="_NewReviewCycle">
    <vt:lpwstr/>
  </property>
  <property fmtid="{D5CDD505-2E9C-101B-9397-08002B2CF9AE}" pid="17" name="_EmailSubject">
    <vt:lpwstr>draft WF for WAN/D2D performance requirements</vt:lpwstr>
  </property>
  <property fmtid="{D5CDD505-2E9C-101B-9397-08002B2CF9AE}" pid="18" name="_AuthorEmail">
    <vt:lpwstr>kgulati@qti.qualcomm.com</vt:lpwstr>
  </property>
  <property fmtid="{D5CDD505-2E9C-101B-9397-08002B2CF9AE}" pid="19" name="_AuthorEmailDisplayName">
    <vt:lpwstr>Gulati, Kapil</vt:lpwstr>
  </property>
  <property fmtid="{D5CDD505-2E9C-101B-9397-08002B2CF9AE}" pid="20" name="_PreviousAdHocReviewCycleID">
    <vt:i4>-57440624</vt:i4>
  </property>
</Properties>
</file>