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rgny Palenius" initials="T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78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 smtClean="0"/>
              <a:t>WF for 4Rx Control Channel feasibility study</a:t>
            </a:r>
            <a:endParaRPr lang="en-US" altLang="en-US" sz="4000" dirty="0" smtClean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Ericsson, NTT DOCOMO, CMCC, Huawei, </a:t>
            </a:r>
            <a:r>
              <a:rPr lang="en-US" altLang="en-US" sz="3000" dirty="0" err="1" smtClean="0">
                <a:solidFill>
                  <a:schemeClr val="tx1"/>
                </a:solidFill>
              </a:rPr>
              <a:t>MediaTek</a:t>
            </a:r>
            <a:r>
              <a:rPr lang="en-US" altLang="en-US" sz="3000" smtClean="0">
                <a:solidFill>
                  <a:schemeClr val="tx1"/>
                </a:solidFill>
              </a:rPr>
              <a:t>, </a:t>
            </a:r>
            <a:r>
              <a:rPr lang="en-US" altLang="en-US" sz="3000" smtClean="0">
                <a:solidFill>
                  <a:schemeClr val="tx1"/>
                </a:solidFill>
              </a:rPr>
              <a:t>Intel</a:t>
            </a:r>
            <a:endParaRPr lang="en-US" altLang="en-US" sz="30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#74bis                                                       </a:t>
            </a:r>
            <a:r>
              <a:rPr lang="en-US" altLang="en-US" sz="2000" b="1" dirty="0" smtClean="0"/>
              <a:t>R4-152402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Rio de Janeiro, Brazil, 20th – 24th April 2015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PDCCH/PCFICH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endParaRPr lang="sv-SE" altLang="en-US" sz="2000" dirty="0" smtClean="0"/>
          </a:p>
          <a:p>
            <a:pPr lvl="1"/>
            <a:r>
              <a:rPr lang="en-GB" dirty="0"/>
              <a:t>Extend existing 2RX test configuration for 4RX PDCCH/PCFICH requirement. Assumption is that PDSCH is always scheduled in the test and not OCNG .</a:t>
            </a:r>
            <a:endParaRPr lang="en-US" sz="3200" dirty="0"/>
          </a:p>
          <a:p>
            <a:pPr lvl="1"/>
            <a:r>
              <a:rPr lang="en-GB" dirty="0"/>
              <a:t>Companies are invited to bring results and analysis based on extension of the existing 2RX configuration to 4RX</a:t>
            </a:r>
            <a:endParaRPr lang="en-US" sz="3200" dirty="0"/>
          </a:p>
          <a:p>
            <a:endParaRPr lang="en-US" alt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ePDCCH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Extend existing 2RX test configuration for 4RX </a:t>
            </a:r>
            <a:r>
              <a:rPr lang="en-GB" dirty="0" err="1" smtClean="0"/>
              <a:t>ePDCCH</a:t>
            </a:r>
            <a:r>
              <a:rPr lang="en-GB" dirty="0" smtClean="0"/>
              <a:t> </a:t>
            </a:r>
            <a:r>
              <a:rPr lang="en-GB" dirty="0"/>
              <a:t>requirement. Assumption is that PDSCH is always scheduled in the test and not OCNG .</a:t>
            </a:r>
            <a:endParaRPr lang="en-US" sz="3200" dirty="0"/>
          </a:p>
          <a:p>
            <a:pPr lvl="1"/>
            <a:r>
              <a:rPr lang="en-GB" dirty="0"/>
              <a:t>Companies are invited to bring results and analysis based on extension of the existing 2RX configuration to 4RX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732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4480</TotalTime>
  <Words>124</Words>
  <Application>Microsoft Office PowerPoint</Application>
  <PresentationFormat>On-screen Show 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for 4Rx Control Channel feasibility study</vt:lpstr>
      <vt:lpstr>PDCCH/PCFICH</vt:lpstr>
      <vt:lpstr>ePDCCH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Torgny Palenius</cp:lastModifiedBy>
  <cp:revision>312</cp:revision>
  <dcterms:created xsi:type="dcterms:W3CDTF">2014-03-20T14:32:54Z</dcterms:created>
  <dcterms:modified xsi:type="dcterms:W3CDTF">2015-04-24T13:16:58Z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