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37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896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035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41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764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87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77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9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20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55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92D02-266F-441F-9FBC-AB233C332273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343FF-C160-4C59-82AB-52CA98D47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43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R4-152395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 </a:t>
            </a:r>
            <a:r>
              <a:rPr lang="en-US" dirty="0" smtClean="0"/>
              <a:t>forward on DC SDR TDD </a:t>
            </a:r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CMCC, Huawei</a:t>
            </a:r>
            <a:r>
              <a:rPr lang="en-US" smtClean="0"/>
              <a:t>, DoCoMo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9946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on DC SDR TDD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TDD, the test will be specified for DL/UL configuration 5 for release 12 DC with 2DL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103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33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R4-152395 Way forward on DC SDR TDD test</vt:lpstr>
      <vt:lpstr>Way Forward on DC SDR TDD test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DC SDR test</dc:title>
  <dc:creator>Thomas Chapman</dc:creator>
  <cp:lastModifiedBy>Thomas Chapman</cp:lastModifiedBy>
  <cp:revision>7</cp:revision>
  <dcterms:created xsi:type="dcterms:W3CDTF">2015-04-22T20:16:11Z</dcterms:created>
  <dcterms:modified xsi:type="dcterms:W3CDTF">2015-04-24T02:11:07Z</dcterms:modified>
</cp:coreProperties>
</file>