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99" r:id="rId3"/>
    <p:sldId id="298" r:id="rId4"/>
    <p:sldId id="300" r:id="rId5"/>
    <p:sldId id="302" r:id="rId6"/>
    <p:sldId id="301" r:id="rId7"/>
  </p:sldIdLst>
  <p:sldSz cx="9144000" cy="6858000" type="screen4x3"/>
  <p:notesSz cx="6858000" cy="9144000"/>
  <p:defaultTextStyle>
    <a:defPPr>
      <a:defRPr lang="ja-JP"/>
    </a:defPPr>
    <a:lvl1pPr algn="l" rtl="0" eaLnBrk="0" fontAlgn="base" hangingPunct="0">
      <a:spcBef>
        <a:spcPct val="0"/>
      </a:spcBef>
      <a:spcAft>
        <a:spcPct val="0"/>
      </a:spcAft>
      <a:defRPr kumimoji="1" kern="1200">
        <a:solidFill>
          <a:schemeClr val="tx1"/>
        </a:solidFill>
        <a:latin typeface="Arial" panose="020B0604020202020204" pitchFamily="34" charset="0"/>
        <a:ea typeface="MS PGothic" panose="020B0600070205080204" pitchFamily="34" charset="-128"/>
        <a:cs typeface="+mn-cs"/>
      </a:defRPr>
    </a:lvl1pPr>
    <a:lvl2pPr marL="457200" algn="l" rtl="0" eaLnBrk="0" fontAlgn="base" hangingPunct="0">
      <a:spcBef>
        <a:spcPct val="0"/>
      </a:spcBef>
      <a:spcAft>
        <a:spcPct val="0"/>
      </a:spcAft>
      <a:defRPr kumimoji="1" kern="1200">
        <a:solidFill>
          <a:schemeClr val="tx1"/>
        </a:solidFill>
        <a:latin typeface="Arial" panose="020B0604020202020204" pitchFamily="34" charset="0"/>
        <a:ea typeface="MS PGothic" panose="020B0600070205080204" pitchFamily="34" charset="-128"/>
        <a:cs typeface="+mn-cs"/>
      </a:defRPr>
    </a:lvl2pPr>
    <a:lvl3pPr marL="914400" algn="l" rtl="0" eaLnBrk="0" fontAlgn="base" hangingPunct="0">
      <a:spcBef>
        <a:spcPct val="0"/>
      </a:spcBef>
      <a:spcAft>
        <a:spcPct val="0"/>
      </a:spcAft>
      <a:defRPr kumimoji="1" kern="1200">
        <a:solidFill>
          <a:schemeClr val="tx1"/>
        </a:solidFill>
        <a:latin typeface="Arial" panose="020B0604020202020204" pitchFamily="34" charset="0"/>
        <a:ea typeface="MS PGothic" panose="020B0600070205080204" pitchFamily="34" charset="-128"/>
        <a:cs typeface="+mn-cs"/>
      </a:defRPr>
    </a:lvl3pPr>
    <a:lvl4pPr marL="1371600" algn="l" rtl="0" eaLnBrk="0" fontAlgn="base" hangingPunct="0">
      <a:spcBef>
        <a:spcPct val="0"/>
      </a:spcBef>
      <a:spcAft>
        <a:spcPct val="0"/>
      </a:spcAft>
      <a:defRPr kumimoji="1" kern="1200">
        <a:solidFill>
          <a:schemeClr val="tx1"/>
        </a:solidFill>
        <a:latin typeface="Arial" panose="020B0604020202020204" pitchFamily="34" charset="0"/>
        <a:ea typeface="MS PGothic" panose="020B0600070205080204" pitchFamily="34" charset="-128"/>
        <a:cs typeface="+mn-cs"/>
      </a:defRPr>
    </a:lvl4pPr>
    <a:lvl5pPr marL="1828800" algn="l" rtl="0" eaLnBrk="0" fontAlgn="base" hangingPunct="0">
      <a:spcBef>
        <a:spcPct val="0"/>
      </a:spcBef>
      <a:spcAft>
        <a:spcPct val="0"/>
      </a:spcAft>
      <a:defRPr kumimoji="1"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kumimoji="1"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kumimoji="1"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kumimoji="1"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kumimoji="1"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00FF0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6" d="100"/>
          <a:sy n="76" d="100"/>
        </p:scale>
        <p:origin x="-1206" y="-18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smtClean="0"/>
              <a:t>マスタ タイトルの書式設定</a:t>
            </a:r>
            <a:endParaRPr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smtClean="0"/>
              <a:t>マスタ サブタイトルの書式設定</a:t>
            </a:r>
            <a:endParaRPr lang="ja-JP" altLang="en-US"/>
          </a:p>
        </p:txBody>
      </p:sp>
      <p:sp>
        <p:nvSpPr>
          <p:cNvPr id="4" name="日付プレースホルダ 3"/>
          <p:cNvSpPr>
            <a:spLocks noGrp="1"/>
          </p:cNvSpPr>
          <p:nvPr>
            <p:ph type="dt" sz="half" idx="10"/>
          </p:nvPr>
        </p:nvSpPr>
        <p:spPr/>
        <p:txBody>
          <a:bodyPr/>
          <a:lstStyle>
            <a:lvl1pPr>
              <a:defRPr/>
            </a:lvl1pPr>
          </a:lstStyle>
          <a:p>
            <a:pPr>
              <a:defRPr/>
            </a:pPr>
            <a:fld id="{7BDA6CB8-C5A2-48DE-9636-265BA47944B8}" type="datetimeFigureOut">
              <a:rPr lang="ja-JP" altLang="en-US"/>
              <a:pPr>
                <a:defRPr/>
              </a:pPr>
              <a:t>2015/4/24</a:t>
            </a:fld>
            <a:endParaRPr lang="en-US" altLang="ja-JP"/>
          </a:p>
        </p:txBody>
      </p:sp>
      <p:sp>
        <p:nvSpPr>
          <p:cNvPr id="5"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 5"/>
          <p:cNvSpPr>
            <a:spLocks noGrp="1"/>
          </p:cNvSpPr>
          <p:nvPr>
            <p:ph type="sldNum" sz="quarter" idx="12"/>
          </p:nvPr>
        </p:nvSpPr>
        <p:spPr/>
        <p:txBody>
          <a:bodyPr/>
          <a:lstStyle>
            <a:lvl1pPr>
              <a:defRPr/>
            </a:lvl1pPr>
          </a:lstStyle>
          <a:p>
            <a:fld id="{184FAD1D-134D-4A6A-9C65-1FA47F68C4A8}" type="slidenum">
              <a:rPr lang="ja-JP" altLang="en-US"/>
              <a:pPr/>
              <a:t>‹#›</a:t>
            </a:fld>
            <a:endParaRPr lang="en-US" altLang="ja-JP"/>
          </a:p>
        </p:txBody>
      </p:sp>
    </p:spTree>
    <p:extLst>
      <p:ext uri="{BB962C8B-B14F-4D97-AF65-F5344CB8AC3E}">
        <p14:creationId xmlns:p14="http://schemas.microsoft.com/office/powerpoint/2010/main" xmlns="" val="164606724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lvl1pPr>
              <a:defRPr/>
            </a:lvl1pPr>
          </a:lstStyle>
          <a:p>
            <a:pPr>
              <a:defRPr/>
            </a:pPr>
            <a:fld id="{E0C63169-A727-46D2-A853-3A46B6C7086F}" type="datetimeFigureOut">
              <a:rPr lang="ja-JP" altLang="en-US"/>
              <a:pPr>
                <a:defRPr/>
              </a:pPr>
              <a:t>2015/4/24</a:t>
            </a:fld>
            <a:endParaRPr lang="en-US" altLang="ja-JP"/>
          </a:p>
        </p:txBody>
      </p:sp>
      <p:sp>
        <p:nvSpPr>
          <p:cNvPr id="5"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 5"/>
          <p:cNvSpPr>
            <a:spLocks noGrp="1"/>
          </p:cNvSpPr>
          <p:nvPr>
            <p:ph type="sldNum" sz="quarter" idx="12"/>
          </p:nvPr>
        </p:nvSpPr>
        <p:spPr/>
        <p:txBody>
          <a:bodyPr/>
          <a:lstStyle>
            <a:lvl1pPr>
              <a:defRPr/>
            </a:lvl1pPr>
          </a:lstStyle>
          <a:p>
            <a:fld id="{0FF6D64F-4007-4183-AA1A-94587D88E2C2}" type="slidenum">
              <a:rPr lang="ja-JP" altLang="en-US"/>
              <a:pPr/>
              <a:t>‹#›</a:t>
            </a:fld>
            <a:endParaRPr lang="en-US" altLang="ja-JP"/>
          </a:p>
        </p:txBody>
      </p:sp>
    </p:spTree>
    <p:extLst>
      <p:ext uri="{BB962C8B-B14F-4D97-AF65-F5344CB8AC3E}">
        <p14:creationId xmlns:p14="http://schemas.microsoft.com/office/powerpoint/2010/main" xmlns="" val="212028449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smtClean="0"/>
              <a:t>マスタ タイトルの書式設定</a:t>
            </a:r>
            <a:endParaRPr lang="ja-JP" altLang="en-US"/>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lvl1pPr>
              <a:defRPr/>
            </a:lvl1pPr>
          </a:lstStyle>
          <a:p>
            <a:pPr>
              <a:defRPr/>
            </a:pPr>
            <a:fld id="{AD43DA7A-1802-4EBF-9D99-EE07B7F9096C}" type="datetimeFigureOut">
              <a:rPr lang="ja-JP" altLang="en-US"/>
              <a:pPr>
                <a:defRPr/>
              </a:pPr>
              <a:t>2015/4/24</a:t>
            </a:fld>
            <a:endParaRPr lang="en-US" altLang="ja-JP"/>
          </a:p>
        </p:txBody>
      </p:sp>
      <p:sp>
        <p:nvSpPr>
          <p:cNvPr id="5"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 5"/>
          <p:cNvSpPr>
            <a:spLocks noGrp="1"/>
          </p:cNvSpPr>
          <p:nvPr>
            <p:ph type="sldNum" sz="quarter" idx="12"/>
          </p:nvPr>
        </p:nvSpPr>
        <p:spPr/>
        <p:txBody>
          <a:bodyPr/>
          <a:lstStyle>
            <a:lvl1pPr>
              <a:defRPr/>
            </a:lvl1pPr>
          </a:lstStyle>
          <a:p>
            <a:fld id="{20985750-3FD8-42A5-8155-53893BA1FA57}" type="slidenum">
              <a:rPr lang="ja-JP" altLang="en-US"/>
              <a:pPr/>
              <a:t>‹#›</a:t>
            </a:fld>
            <a:endParaRPr lang="en-US" altLang="ja-JP"/>
          </a:p>
        </p:txBody>
      </p:sp>
    </p:spTree>
    <p:extLst>
      <p:ext uri="{BB962C8B-B14F-4D97-AF65-F5344CB8AC3E}">
        <p14:creationId xmlns:p14="http://schemas.microsoft.com/office/powerpoint/2010/main" xmlns="" val="42589418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 3"/>
          <p:cNvSpPr>
            <a:spLocks noGrp="1"/>
          </p:cNvSpPr>
          <p:nvPr>
            <p:ph type="dt" sz="half" idx="10"/>
          </p:nvPr>
        </p:nvSpPr>
        <p:spPr/>
        <p:txBody>
          <a:bodyPr/>
          <a:lstStyle>
            <a:lvl1pPr>
              <a:defRPr/>
            </a:lvl1pPr>
          </a:lstStyle>
          <a:p>
            <a:pPr>
              <a:defRPr/>
            </a:pPr>
            <a:fld id="{FDE61D25-A48D-46E8-8F92-DADEC0CD1986}" type="datetimeFigureOut">
              <a:rPr lang="ja-JP" altLang="en-US"/>
              <a:pPr>
                <a:defRPr/>
              </a:pPr>
              <a:t>2015/4/24</a:t>
            </a:fld>
            <a:endParaRPr lang="en-US" altLang="ja-JP"/>
          </a:p>
        </p:txBody>
      </p:sp>
      <p:sp>
        <p:nvSpPr>
          <p:cNvPr id="5"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 5"/>
          <p:cNvSpPr>
            <a:spLocks noGrp="1"/>
          </p:cNvSpPr>
          <p:nvPr>
            <p:ph type="sldNum" sz="quarter" idx="12"/>
          </p:nvPr>
        </p:nvSpPr>
        <p:spPr/>
        <p:txBody>
          <a:bodyPr/>
          <a:lstStyle>
            <a:lvl1pPr>
              <a:defRPr/>
            </a:lvl1pPr>
          </a:lstStyle>
          <a:p>
            <a:fld id="{527B5A3E-4346-4502-B24F-4521C084AE86}" type="slidenum">
              <a:rPr lang="ja-JP" altLang="en-US"/>
              <a:pPr/>
              <a:t>‹#›</a:t>
            </a:fld>
            <a:endParaRPr lang="en-US" altLang="ja-JP"/>
          </a:p>
        </p:txBody>
      </p:sp>
    </p:spTree>
    <p:extLst>
      <p:ext uri="{BB962C8B-B14F-4D97-AF65-F5344CB8AC3E}">
        <p14:creationId xmlns:p14="http://schemas.microsoft.com/office/powerpoint/2010/main" xmlns="" val="8313371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7189B607-FC46-4FF1-8105-77C32CCAEA15}" type="datetimeFigureOut">
              <a:rPr lang="ja-JP" altLang="en-US"/>
              <a:pPr>
                <a:defRPr/>
              </a:pPr>
              <a:t>2015/4/24</a:t>
            </a:fld>
            <a:endParaRPr lang="en-US" altLang="ja-JP"/>
          </a:p>
        </p:txBody>
      </p:sp>
      <p:sp>
        <p:nvSpPr>
          <p:cNvPr id="5"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 5"/>
          <p:cNvSpPr>
            <a:spLocks noGrp="1"/>
          </p:cNvSpPr>
          <p:nvPr>
            <p:ph type="sldNum" sz="quarter" idx="12"/>
          </p:nvPr>
        </p:nvSpPr>
        <p:spPr/>
        <p:txBody>
          <a:bodyPr/>
          <a:lstStyle>
            <a:lvl1pPr>
              <a:defRPr/>
            </a:lvl1pPr>
          </a:lstStyle>
          <a:p>
            <a:fld id="{64947B78-8528-489B-B9A5-CF19D4EFBE8B}" type="slidenum">
              <a:rPr lang="ja-JP" altLang="en-US"/>
              <a:pPr/>
              <a:t>‹#›</a:t>
            </a:fld>
            <a:endParaRPr lang="en-US" altLang="ja-JP"/>
          </a:p>
        </p:txBody>
      </p:sp>
    </p:spTree>
    <p:extLst>
      <p:ext uri="{BB962C8B-B14F-4D97-AF65-F5344CB8AC3E}">
        <p14:creationId xmlns:p14="http://schemas.microsoft.com/office/powerpoint/2010/main" xmlns="" val="26676462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日付プレースホルダ 3"/>
          <p:cNvSpPr>
            <a:spLocks noGrp="1"/>
          </p:cNvSpPr>
          <p:nvPr>
            <p:ph type="dt" sz="half" idx="10"/>
          </p:nvPr>
        </p:nvSpPr>
        <p:spPr/>
        <p:txBody>
          <a:bodyPr/>
          <a:lstStyle>
            <a:lvl1pPr>
              <a:defRPr/>
            </a:lvl1pPr>
          </a:lstStyle>
          <a:p>
            <a:pPr>
              <a:defRPr/>
            </a:pPr>
            <a:fld id="{7340C785-AA1D-4101-AF3A-2A55003E6C01}" type="datetimeFigureOut">
              <a:rPr lang="ja-JP" altLang="en-US"/>
              <a:pPr>
                <a:defRPr/>
              </a:pPr>
              <a:t>2015/4/24</a:t>
            </a:fld>
            <a:endParaRPr lang="en-US" altLang="ja-JP"/>
          </a:p>
        </p:txBody>
      </p:sp>
      <p:sp>
        <p:nvSpPr>
          <p:cNvPr id="6"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 5"/>
          <p:cNvSpPr>
            <a:spLocks noGrp="1"/>
          </p:cNvSpPr>
          <p:nvPr>
            <p:ph type="sldNum" sz="quarter" idx="12"/>
          </p:nvPr>
        </p:nvSpPr>
        <p:spPr/>
        <p:txBody>
          <a:bodyPr/>
          <a:lstStyle>
            <a:lvl1pPr>
              <a:defRPr/>
            </a:lvl1pPr>
          </a:lstStyle>
          <a:p>
            <a:fld id="{2B52F802-0EEF-4DB0-8F62-5EEECB0CAC81}" type="slidenum">
              <a:rPr lang="ja-JP" altLang="en-US"/>
              <a:pPr/>
              <a:t>‹#›</a:t>
            </a:fld>
            <a:endParaRPr lang="en-US" altLang="ja-JP"/>
          </a:p>
        </p:txBody>
      </p:sp>
    </p:spTree>
    <p:extLst>
      <p:ext uri="{BB962C8B-B14F-4D97-AF65-F5344CB8AC3E}">
        <p14:creationId xmlns:p14="http://schemas.microsoft.com/office/powerpoint/2010/main" xmlns="" val="23607259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日付プレースホルダ 3"/>
          <p:cNvSpPr>
            <a:spLocks noGrp="1"/>
          </p:cNvSpPr>
          <p:nvPr>
            <p:ph type="dt" sz="half" idx="10"/>
          </p:nvPr>
        </p:nvSpPr>
        <p:spPr/>
        <p:txBody>
          <a:bodyPr/>
          <a:lstStyle>
            <a:lvl1pPr>
              <a:defRPr/>
            </a:lvl1pPr>
          </a:lstStyle>
          <a:p>
            <a:pPr>
              <a:defRPr/>
            </a:pPr>
            <a:fld id="{6DB2FE5D-1BB0-4322-ABD2-A3E06AE5EFAE}" type="datetimeFigureOut">
              <a:rPr lang="ja-JP" altLang="en-US"/>
              <a:pPr>
                <a:defRPr/>
              </a:pPr>
              <a:t>2015/4/24</a:t>
            </a:fld>
            <a:endParaRPr lang="en-US" altLang="ja-JP"/>
          </a:p>
        </p:txBody>
      </p:sp>
      <p:sp>
        <p:nvSpPr>
          <p:cNvPr id="8"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9" name="スライド番号プレースホルダ 5"/>
          <p:cNvSpPr>
            <a:spLocks noGrp="1"/>
          </p:cNvSpPr>
          <p:nvPr>
            <p:ph type="sldNum" sz="quarter" idx="12"/>
          </p:nvPr>
        </p:nvSpPr>
        <p:spPr/>
        <p:txBody>
          <a:bodyPr/>
          <a:lstStyle>
            <a:lvl1pPr>
              <a:defRPr/>
            </a:lvl1pPr>
          </a:lstStyle>
          <a:p>
            <a:fld id="{085765E2-5C12-4C56-83CB-6AE0B04CE766}" type="slidenum">
              <a:rPr lang="ja-JP" altLang="en-US"/>
              <a:pPr/>
              <a:t>‹#›</a:t>
            </a:fld>
            <a:endParaRPr lang="en-US" altLang="ja-JP"/>
          </a:p>
        </p:txBody>
      </p:sp>
    </p:spTree>
    <p:extLst>
      <p:ext uri="{BB962C8B-B14F-4D97-AF65-F5344CB8AC3E}">
        <p14:creationId xmlns:p14="http://schemas.microsoft.com/office/powerpoint/2010/main" xmlns="" val="8755115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日付プレースホルダ 3"/>
          <p:cNvSpPr>
            <a:spLocks noGrp="1"/>
          </p:cNvSpPr>
          <p:nvPr>
            <p:ph type="dt" sz="half" idx="10"/>
          </p:nvPr>
        </p:nvSpPr>
        <p:spPr/>
        <p:txBody>
          <a:bodyPr/>
          <a:lstStyle>
            <a:lvl1pPr>
              <a:defRPr/>
            </a:lvl1pPr>
          </a:lstStyle>
          <a:p>
            <a:pPr>
              <a:defRPr/>
            </a:pPr>
            <a:fld id="{0C47A9F4-16CD-4164-9B5C-F96666F43EF2}" type="datetimeFigureOut">
              <a:rPr lang="ja-JP" altLang="en-US"/>
              <a:pPr>
                <a:defRPr/>
              </a:pPr>
              <a:t>2015/4/24</a:t>
            </a:fld>
            <a:endParaRPr lang="en-US" altLang="ja-JP"/>
          </a:p>
        </p:txBody>
      </p:sp>
      <p:sp>
        <p:nvSpPr>
          <p:cNvPr id="4"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5" name="スライド番号プレースホルダ 5"/>
          <p:cNvSpPr>
            <a:spLocks noGrp="1"/>
          </p:cNvSpPr>
          <p:nvPr>
            <p:ph type="sldNum" sz="quarter" idx="12"/>
          </p:nvPr>
        </p:nvSpPr>
        <p:spPr/>
        <p:txBody>
          <a:bodyPr/>
          <a:lstStyle>
            <a:lvl1pPr>
              <a:defRPr/>
            </a:lvl1pPr>
          </a:lstStyle>
          <a:p>
            <a:fld id="{57F496A9-2871-4348-8760-9EE25583853E}" type="slidenum">
              <a:rPr lang="ja-JP" altLang="en-US"/>
              <a:pPr/>
              <a:t>‹#›</a:t>
            </a:fld>
            <a:endParaRPr lang="en-US" altLang="ja-JP"/>
          </a:p>
        </p:txBody>
      </p:sp>
    </p:spTree>
    <p:extLst>
      <p:ext uri="{BB962C8B-B14F-4D97-AF65-F5344CB8AC3E}">
        <p14:creationId xmlns:p14="http://schemas.microsoft.com/office/powerpoint/2010/main" xmlns="" val="21345992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6BE1EB77-F9D4-4E81-9CDB-DC99E3A669C9}" type="datetimeFigureOut">
              <a:rPr lang="ja-JP" altLang="en-US"/>
              <a:pPr>
                <a:defRPr/>
              </a:pPr>
              <a:t>2015/4/24</a:t>
            </a:fld>
            <a:endParaRPr lang="en-US" altLang="ja-JP"/>
          </a:p>
        </p:txBody>
      </p:sp>
      <p:sp>
        <p:nvSpPr>
          <p:cNvPr id="3"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4" name="スライド番号プレースホルダ 5"/>
          <p:cNvSpPr>
            <a:spLocks noGrp="1"/>
          </p:cNvSpPr>
          <p:nvPr>
            <p:ph type="sldNum" sz="quarter" idx="12"/>
          </p:nvPr>
        </p:nvSpPr>
        <p:spPr/>
        <p:txBody>
          <a:bodyPr/>
          <a:lstStyle>
            <a:lvl1pPr>
              <a:defRPr/>
            </a:lvl1pPr>
          </a:lstStyle>
          <a:p>
            <a:fld id="{DD431D2E-1E5E-4178-B116-101943173738}" type="slidenum">
              <a:rPr lang="ja-JP" altLang="en-US"/>
              <a:pPr/>
              <a:t>‹#›</a:t>
            </a:fld>
            <a:endParaRPr lang="en-US" altLang="ja-JP"/>
          </a:p>
        </p:txBody>
      </p:sp>
    </p:spTree>
    <p:extLst>
      <p:ext uri="{BB962C8B-B14F-4D97-AF65-F5344CB8AC3E}">
        <p14:creationId xmlns:p14="http://schemas.microsoft.com/office/powerpoint/2010/main" xmlns="" val="3325175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7157560-3648-47CF-A00B-81D8D41F081C}" type="datetimeFigureOut">
              <a:rPr lang="ja-JP" altLang="en-US"/>
              <a:pPr>
                <a:defRPr/>
              </a:pPr>
              <a:t>2015/4/24</a:t>
            </a:fld>
            <a:endParaRPr lang="en-US" altLang="ja-JP"/>
          </a:p>
        </p:txBody>
      </p:sp>
      <p:sp>
        <p:nvSpPr>
          <p:cNvPr id="6"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 5"/>
          <p:cNvSpPr>
            <a:spLocks noGrp="1"/>
          </p:cNvSpPr>
          <p:nvPr>
            <p:ph type="sldNum" sz="quarter" idx="12"/>
          </p:nvPr>
        </p:nvSpPr>
        <p:spPr/>
        <p:txBody>
          <a:bodyPr/>
          <a:lstStyle>
            <a:lvl1pPr>
              <a:defRPr/>
            </a:lvl1pPr>
          </a:lstStyle>
          <a:p>
            <a:fld id="{AF33C783-602B-4323-9BE8-36A787A4FC0F}" type="slidenum">
              <a:rPr lang="ja-JP" altLang="en-US"/>
              <a:pPr/>
              <a:t>‹#›</a:t>
            </a:fld>
            <a:endParaRPr lang="en-US" altLang="ja-JP"/>
          </a:p>
        </p:txBody>
      </p:sp>
    </p:spTree>
    <p:extLst>
      <p:ext uri="{BB962C8B-B14F-4D97-AF65-F5344CB8AC3E}">
        <p14:creationId xmlns:p14="http://schemas.microsoft.com/office/powerpoint/2010/main" xmlns="" val="37599430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 タイトルの書式設定</a:t>
            </a:r>
            <a:endParaRPr lang="ja-JP" altLang="en-US"/>
          </a:p>
        </p:txBody>
      </p:sp>
      <p:sp>
        <p:nvSpPr>
          <p:cNvPr id="3" name="図プレースホルダ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C4BB4722-92C1-439B-B6BB-F60675EB74C5}" type="datetimeFigureOut">
              <a:rPr lang="ja-JP" altLang="en-US"/>
              <a:pPr>
                <a:defRPr/>
              </a:pPr>
              <a:t>2015/4/24</a:t>
            </a:fld>
            <a:endParaRPr lang="en-US" altLang="ja-JP"/>
          </a:p>
        </p:txBody>
      </p:sp>
      <p:sp>
        <p:nvSpPr>
          <p:cNvPr id="6" name="フッター プレースホルダ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 5"/>
          <p:cNvSpPr>
            <a:spLocks noGrp="1"/>
          </p:cNvSpPr>
          <p:nvPr>
            <p:ph type="sldNum" sz="quarter" idx="12"/>
          </p:nvPr>
        </p:nvSpPr>
        <p:spPr/>
        <p:txBody>
          <a:bodyPr/>
          <a:lstStyle>
            <a:lvl1pPr>
              <a:defRPr/>
            </a:lvl1pPr>
          </a:lstStyle>
          <a:p>
            <a:fld id="{C0070B44-A699-400C-A5F8-B0CD4621623B}" type="slidenum">
              <a:rPr lang="ja-JP" altLang="en-US"/>
              <a:pPr/>
              <a:t>‹#›</a:t>
            </a:fld>
            <a:endParaRPr lang="en-US" altLang="ja-JP"/>
          </a:p>
        </p:txBody>
      </p:sp>
    </p:spTree>
    <p:extLst>
      <p:ext uri="{BB962C8B-B14F-4D97-AF65-F5344CB8AC3E}">
        <p14:creationId xmlns:p14="http://schemas.microsoft.com/office/powerpoint/2010/main" xmlns="" val="4989957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smtClean="0"/>
              <a:t>マスタ タイトルの書式設定</a:t>
            </a:r>
          </a:p>
        </p:txBody>
      </p:sp>
      <p:sp>
        <p:nvSpPr>
          <p:cNvPr id="1027" name="テキスト プレースホルダ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anose="020F0502020204030204" pitchFamily="34" charset="0"/>
              </a:defRPr>
            </a:lvl1pPr>
          </a:lstStyle>
          <a:p>
            <a:pPr>
              <a:defRPr/>
            </a:pPr>
            <a:fld id="{BFFFACDD-8FB5-4659-9EC8-B2A38F586C9A}" type="datetimeFigureOut">
              <a:rPr lang="ja-JP" altLang="en-US"/>
              <a:pPr>
                <a:defRPr/>
              </a:pPr>
              <a:t>2015/4/24</a:t>
            </a:fld>
            <a:endParaRPr lang="en-US" altLang="ja-JP"/>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latin typeface="Calibri" panose="020F0502020204030204" pitchFamily="34" charset="0"/>
              </a:defRPr>
            </a:lvl1pPr>
          </a:lstStyle>
          <a:p>
            <a:pPr>
              <a:defRPr/>
            </a:pPr>
            <a:endParaRPr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fld id="{9E3B57AB-A106-455F-9749-96E0DD5F7730}" type="slidenum">
              <a:rPr lang="ja-JP" altLang="en-US"/>
              <a:pPr/>
              <a:t>‹#›</a:t>
            </a:fld>
            <a:endParaRPr lang="en-US" altLang="ja-JP"/>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kumimoji="1" sz="4400" kern="1200">
          <a:solidFill>
            <a:schemeClr val="tx1"/>
          </a:solidFill>
          <a:latin typeface="+mj-lt"/>
          <a:ea typeface="MS PGothic" panose="020B0600070205080204" pitchFamily="34" charset="-128"/>
          <a:cs typeface="+mj-cs"/>
        </a:defRPr>
      </a:lvl1pPr>
      <a:lvl2pPr algn="ctr" rtl="0" eaLnBrk="0" fontAlgn="base" hangingPunct="0">
        <a:spcBef>
          <a:spcPct val="0"/>
        </a:spcBef>
        <a:spcAft>
          <a:spcPct val="0"/>
        </a:spcAft>
        <a:defRPr kumimoji="1" sz="4400">
          <a:solidFill>
            <a:schemeClr val="tx1"/>
          </a:solidFill>
          <a:latin typeface="Calibri" pitchFamily="34" charset="0"/>
          <a:ea typeface="MS PGothic" panose="020B0600070205080204" pitchFamily="34" charset="-128"/>
        </a:defRPr>
      </a:lvl2pPr>
      <a:lvl3pPr algn="ctr" rtl="0" eaLnBrk="0" fontAlgn="base" hangingPunct="0">
        <a:spcBef>
          <a:spcPct val="0"/>
        </a:spcBef>
        <a:spcAft>
          <a:spcPct val="0"/>
        </a:spcAft>
        <a:defRPr kumimoji="1" sz="4400">
          <a:solidFill>
            <a:schemeClr val="tx1"/>
          </a:solidFill>
          <a:latin typeface="Calibri" pitchFamily="34" charset="0"/>
          <a:ea typeface="MS PGothic" panose="020B0600070205080204" pitchFamily="34" charset="-128"/>
        </a:defRPr>
      </a:lvl3pPr>
      <a:lvl4pPr algn="ctr" rtl="0" eaLnBrk="0" fontAlgn="base" hangingPunct="0">
        <a:spcBef>
          <a:spcPct val="0"/>
        </a:spcBef>
        <a:spcAft>
          <a:spcPct val="0"/>
        </a:spcAft>
        <a:defRPr kumimoji="1" sz="4400">
          <a:solidFill>
            <a:schemeClr val="tx1"/>
          </a:solidFill>
          <a:latin typeface="Calibri" pitchFamily="34" charset="0"/>
          <a:ea typeface="MS PGothic" panose="020B0600070205080204" pitchFamily="34" charset="-128"/>
        </a:defRPr>
      </a:lvl4pPr>
      <a:lvl5pPr algn="ctr" rtl="0" eaLnBrk="0" fontAlgn="base" hangingPunct="0">
        <a:spcBef>
          <a:spcPct val="0"/>
        </a:spcBef>
        <a:spcAft>
          <a:spcPct val="0"/>
        </a:spcAft>
        <a:defRPr kumimoji="1" sz="4400">
          <a:solidFill>
            <a:schemeClr val="tx1"/>
          </a:solidFill>
          <a:latin typeface="Calibri" pitchFamily="34" charset="0"/>
          <a:ea typeface="MS PGothic" panose="020B0600070205080204" pitchFamily="34" charset="-128"/>
        </a:defRPr>
      </a:lvl5pPr>
      <a:lvl6pPr marL="457200" algn="ctr" rtl="0" fontAlgn="base">
        <a:spcBef>
          <a:spcPct val="0"/>
        </a:spcBef>
        <a:spcAft>
          <a:spcPct val="0"/>
        </a:spcAft>
        <a:defRPr kumimoji="1" sz="4400">
          <a:solidFill>
            <a:schemeClr val="tx1"/>
          </a:solidFill>
          <a:latin typeface="Calibri" pitchFamily="34" charset="0"/>
          <a:ea typeface="ＭＳ Ｐゴシック" charset="-128"/>
        </a:defRPr>
      </a:lvl6pPr>
      <a:lvl7pPr marL="914400" algn="ctr" rtl="0" fontAlgn="base">
        <a:spcBef>
          <a:spcPct val="0"/>
        </a:spcBef>
        <a:spcAft>
          <a:spcPct val="0"/>
        </a:spcAft>
        <a:defRPr kumimoji="1" sz="4400">
          <a:solidFill>
            <a:schemeClr val="tx1"/>
          </a:solidFill>
          <a:latin typeface="Calibri" pitchFamily="34" charset="0"/>
          <a:ea typeface="ＭＳ Ｐゴシック" charset="-128"/>
        </a:defRPr>
      </a:lvl7pPr>
      <a:lvl8pPr marL="1371600" algn="ctr" rtl="0" fontAlgn="base">
        <a:spcBef>
          <a:spcPct val="0"/>
        </a:spcBef>
        <a:spcAft>
          <a:spcPct val="0"/>
        </a:spcAft>
        <a:defRPr kumimoji="1" sz="4400">
          <a:solidFill>
            <a:schemeClr val="tx1"/>
          </a:solidFill>
          <a:latin typeface="Calibri" pitchFamily="34" charset="0"/>
          <a:ea typeface="ＭＳ Ｐゴシック" charset="-128"/>
        </a:defRPr>
      </a:lvl8pPr>
      <a:lvl9pPr marL="1828800" algn="ctr" rtl="0" fontAlgn="base">
        <a:spcBef>
          <a:spcPct val="0"/>
        </a:spcBef>
        <a:spcAft>
          <a:spcPct val="0"/>
        </a:spcAft>
        <a:defRPr kumimoji="1" sz="4400">
          <a:solidFill>
            <a:schemeClr val="tx1"/>
          </a:solidFill>
          <a:latin typeface="Calibri" pitchFamily="34" charset="0"/>
          <a:ea typeface="ＭＳ Ｐゴシック" charset="-128"/>
        </a:defRPr>
      </a:lvl9pPr>
    </p:titleStyle>
    <p:bodyStyle>
      <a:lvl1pPr marL="342900" indent="-342900" algn="l" rtl="0" eaLnBrk="0" fontAlgn="base" hangingPunct="0">
        <a:spcBef>
          <a:spcPct val="20000"/>
        </a:spcBef>
        <a:spcAft>
          <a:spcPct val="0"/>
        </a:spcAft>
        <a:buFont typeface="Arial" panose="020B0604020202020204" pitchFamily="34" charset="0"/>
        <a:buChar char="•"/>
        <a:defRPr kumimoji="1" sz="3200" kern="12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Font typeface="Arial" panose="020B0604020202020204" pitchFamily="34" charset="0"/>
        <a:buChar char="–"/>
        <a:defRPr kumimoji="1" sz="2800" kern="1200">
          <a:solidFill>
            <a:schemeClr val="tx1"/>
          </a:solidFill>
          <a:latin typeface="+mn-lt"/>
          <a:ea typeface="MS PGothic" panose="020B0600070205080204" pitchFamily="34" charset="-128"/>
          <a:cs typeface="+mn-cs"/>
        </a:defRPr>
      </a:lvl2pPr>
      <a:lvl3pPr marL="1143000" indent="-228600" algn="l" rtl="0" eaLnBrk="0" fontAlgn="base" hangingPunct="0">
        <a:spcBef>
          <a:spcPct val="20000"/>
        </a:spcBef>
        <a:spcAft>
          <a:spcPct val="0"/>
        </a:spcAft>
        <a:buFont typeface="Arial" panose="020B0604020202020204" pitchFamily="34" charset="0"/>
        <a:buChar char="•"/>
        <a:defRPr kumimoji="1" sz="2400" kern="1200">
          <a:solidFill>
            <a:schemeClr val="tx1"/>
          </a:solidFill>
          <a:latin typeface="+mn-lt"/>
          <a:ea typeface="MS PGothic" panose="020B0600070205080204" pitchFamily="34" charset="-128"/>
          <a:cs typeface="+mn-cs"/>
        </a:defRPr>
      </a:lvl3pPr>
      <a:lvl4pPr marL="1600200" indent="-228600" algn="l" rtl="0" eaLnBrk="0" fontAlgn="base" hangingPunct="0">
        <a:spcBef>
          <a:spcPct val="20000"/>
        </a:spcBef>
        <a:spcAft>
          <a:spcPct val="0"/>
        </a:spcAft>
        <a:buFont typeface="Arial" panose="020B0604020202020204" pitchFamily="34" charset="0"/>
        <a:buChar char="–"/>
        <a:defRPr kumimoji="1" sz="2000" kern="1200">
          <a:solidFill>
            <a:schemeClr val="tx1"/>
          </a:solidFill>
          <a:latin typeface="+mn-lt"/>
          <a:ea typeface="MS PGothic" panose="020B0600070205080204" pitchFamily="34" charset="-128"/>
          <a:cs typeface="+mn-cs"/>
        </a:defRPr>
      </a:lvl4pPr>
      <a:lvl5pPr marL="2057400" indent="-228600" algn="l" rtl="0" eaLnBrk="0" fontAlgn="base" hangingPunct="0">
        <a:spcBef>
          <a:spcPct val="20000"/>
        </a:spcBef>
        <a:spcAft>
          <a:spcPct val="0"/>
        </a:spcAft>
        <a:buFont typeface="Arial" panose="020B0604020202020204" pitchFamily="34" charset="0"/>
        <a:buChar char="»"/>
        <a:defRPr kumimoji="1" sz="2000" kern="1200">
          <a:solidFill>
            <a:schemeClr val="tx1"/>
          </a:solidFill>
          <a:latin typeface="+mn-lt"/>
          <a:ea typeface="MS PGothic" panose="020B0600070205080204" pitchFamily="34" charset="-128"/>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タイトル 1"/>
          <p:cNvSpPr>
            <a:spLocks noGrp="1"/>
          </p:cNvSpPr>
          <p:nvPr>
            <p:ph type="ctrTitle"/>
          </p:nvPr>
        </p:nvSpPr>
        <p:spPr>
          <a:xfrm>
            <a:off x="685800" y="2130425"/>
            <a:ext cx="8134350" cy="1470025"/>
          </a:xfrm>
        </p:spPr>
        <p:txBody>
          <a:bodyPr/>
          <a:lstStyle/>
          <a:p>
            <a:pPr eaLnBrk="1" hangingPunct="1"/>
            <a:r>
              <a:rPr lang="en-US" altLang="ja-JP" sz="4000" smtClean="0">
                <a:latin typeface="Arial" panose="020B0604020202020204" pitchFamily="34" charset="0"/>
                <a:cs typeface="Arial" panose="020B0604020202020204" pitchFamily="34" charset="0"/>
              </a:rPr>
              <a:t>WF on D2D-WAN concurrency requirements</a:t>
            </a:r>
            <a:endParaRPr lang="ja-JP" altLang="en-US" sz="4000" smtClean="0"/>
          </a:p>
        </p:txBody>
      </p:sp>
      <p:sp>
        <p:nvSpPr>
          <p:cNvPr id="2051" name="サブタイトル 2"/>
          <p:cNvSpPr>
            <a:spLocks noGrp="1"/>
          </p:cNvSpPr>
          <p:nvPr>
            <p:ph type="subTitle" idx="1"/>
          </p:nvPr>
        </p:nvSpPr>
        <p:spPr>
          <a:xfrm>
            <a:off x="539750" y="3886200"/>
            <a:ext cx="8135938" cy="1752600"/>
          </a:xfrm>
        </p:spPr>
        <p:txBody>
          <a:bodyPr/>
          <a:lstStyle/>
          <a:p>
            <a:pPr eaLnBrk="1" hangingPunct="1"/>
            <a:r>
              <a:rPr lang="en-US" altLang="ja-JP" dirty="0" err="1" smtClean="0">
                <a:solidFill>
                  <a:schemeClr val="tx1"/>
                </a:solidFill>
              </a:rPr>
              <a:t>Huawei</a:t>
            </a:r>
            <a:r>
              <a:rPr lang="en-US" altLang="ja-JP" dirty="0" smtClean="0">
                <a:solidFill>
                  <a:schemeClr val="tx1"/>
                </a:solidFill>
              </a:rPr>
              <a:t>, </a:t>
            </a:r>
            <a:r>
              <a:rPr lang="en-US" altLang="ja-JP" dirty="0" err="1" smtClean="0">
                <a:solidFill>
                  <a:schemeClr val="tx1"/>
                </a:solidFill>
              </a:rPr>
              <a:t>HiSilicon</a:t>
            </a:r>
            <a:r>
              <a:rPr lang="en-US" altLang="ja-JP" dirty="0" smtClean="0">
                <a:solidFill>
                  <a:schemeClr val="tx1"/>
                </a:solidFill>
              </a:rPr>
              <a:t>, LG Electronics, Ericsson, </a:t>
            </a:r>
            <a:r>
              <a:rPr lang="en-US" altLang="ja-JP" dirty="0" smtClean="0">
                <a:solidFill>
                  <a:schemeClr val="tx1"/>
                </a:solidFill>
              </a:rPr>
              <a:t>Intel</a:t>
            </a:r>
            <a:endParaRPr lang="ja-JP" altLang="en-US" dirty="0" smtClean="0">
              <a:solidFill>
                <a:schemeClr val="tx1"/>
              </a:solidFill>
            </a:endParaRPr>
          </a:p>
        </p:txBody>
      </p:sp>
      <p:sp>
        <p:nvSpPr>
          <p:cNvPr id="6" name="正方形/長方形 5"/>
          <p:cNvSpPr/>
          <p:nvPr/>
        </p:nvSpPr>
        <p:spPr>
          <a:xfrm>
            <a:off x="6875463" y="260350"/>
            <a:ext cx="1944687" cy="400050"/>
          </a:xfrm>
          <a:prstGeom prst="rect">
            <a:avLst/>
          </a:prstGeom>
          <a:solidFill>
            <a:schemeClr val="bg1"/>
          </a:solidFill>
        </p:spPr>
        <p:txBody>
          <a:bodyPr>
            <a:spAutoFit/>
          </a:bodyPr>
          <a:lstStyle/>
          <a:p>
            <a:pPr eaLnBrk="1" hangingPunct="1">
              <a:spcAft>
                <a:spcPts val="900"/>
              </a:spcAft>
              <a:tabLst>
                <a:tab pos="1260475" algn="l"/>
              </a:tabLst>
              <a:defRPr/>
            </a:pPr>
            <a:r>
              <a:rPr lang="en-GB" altLang="zh-CN" sz="2000" dirty="0" smtClean="0">
                <a:latin typeface="Arial" charset="0"/>
                <a:ea typeface="ＭＳ Ｐゴシック" panose="020B0600070205080204" pitchFamily="34" charset="-128"/>
              </a:rPr>
              <a:t>R4-152378</a:t>
            </a:r>
            <a:endParaRPr lang="en-GB" altLang="zh-CN" sz="2000" dirty="0">
              <a:latin typeface="+mn-lt"/>
              <a:ea typeface="Batang" pitchFamily="18" charset="-127"/>
              <a:cs typeface="Times New Roman" pitchFamily="18" charset="0"/>
            </a:endParaRPr>
          </a:p>
        </p:txBody>
      </p:sp>
      <p:sp>
        <p:nvSpPr>
          <p:cNvPr id="2053" name="正方形/長方形 6"/>
          <p:cNvSpPr>
            <a:spLocks noChangeArrowheads="1"/>
          </p:cNvSpPr>
          <p:nvPr/>
        </p:nvSpPr>
        <p:spPr bwMode="auto">
          <a:xfrm>
            <a:off x="179388" y="188913"/>
            <a:ext cx="5545137" cy="124649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spAutoFit/>
          </a:bodyPr>
          <a:lstStyle>
            <a:lvl1pPr>
              <a:tabLst>
                <a:tab pos="1260475" algn="l"/>
              </a:tabLst>
              <a:defRPr kumimoji="1">
                <a:solidFill>
                  <a:schemeClr val="tx1"/>
                </a:solidFill>
                <a:latin typeface="Arial" panose="020B0604020202020204" pitchFamily="34" charset="0"/>
                <a:ea typeface="MS PGothic" panose="020B0600070205080204" pitchFamily="34" charset="-128"/>
              </a:defRPr>
            </a:lvl1pPr>
            <a:lvl2pPr marL="742950" indent="-285750">
              <a:tabLst>
                <a:tab pos="1260475" algn="l"/>
              </a:tabLst>
              <a:defRPr kumimoji="1">
                <a:solidFill>
                  <a:schemeClr val="tx1"/>
                </a:solidFill>
                <a:latin typeface="Arial" panose="020B0604020202020204" pitchFamily="34" charset="0"/>
                <a:ea typeface="MS PGothic" panose="020B0600070205080204" pitchFamily="34" charset="-128"/>
              </a:defRPr>
            </a:lvl2pPr>
            <a:lvl3pPr marL="1143000" indent="-228600">
              <a:tabLst>
                <a:tab pos="1260475" algn="l"/>
              </a:tabLst>
              <a:defRPr kumimoji="1">
                <a:solidFill>
                  <a:schemeClr val="tx1"/>
                </a:solidFill>
                <a:latin typeface="Arial" panose="020B0604020202020204" pitchFamily="34" charset="0"/>
                <a:ea typeface="MS PGothic" panose="020B0600070205080204" pitchFamily="34" charset="-128"/>
              </a:defRPr>
            </a:lvl3pPr>
            <a:lvl4pPr marL="1600200" indent="-228600">
              <a:tabLst>
                <a:tab pos="1260475" algn="l"/>
              </a:tabLst>
              <a:defRPr kumimoji="1">
                <a:solidFill>
                  <a:schemeClr val="tx1"/>
                </a:solidFill>
                <a:latin typeface="Arial" panose="020B0604020202020204" pitchFamily="34" charset="0"/>
                <a:ea typeface="MS PGothic" panose="020B0600070205080204" pitchFamily="34" charset="-128"/>
              </a:defRPr>
            </a:lvl4pPr>
            <a:lvl5pPr marL="2057400" indent="-228600">
              <a:tabLst>
                <a:tab pos="1260475" algn="l"/>
              </a:tabLst>
              <a:defRPr kumimoji="1">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tabLst>
                <a:tab pos="1260475" algn="l"/>
              </a:tabLst>
              <a:defRPr kumimoji="1">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tabLst>
                <a:tab pos="1260475" algn="l"/>
              </a:tabLst>
              <a:defRPr kumimoji="1">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tabLst>
                <a:tab pos="1260475" algn="l"/>
              </a:tabLst>
              <a:defRPr kumimoji="1">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tabLst>
                <a:tab pos="1260475" algn="l"/>
              </a:tabLst>
              <a:defRPr kumimoji="1">
                <a:solidFill>
                  <a:schemeClr val="tx1"/>
                </a:solidFill>
                <a:latin typeface="Arial" panose="020B0604020202020204" pitchFamily="34" charset="0"/>
                <a:ea typeface="MS PGothic" panose="020B0600070205080204" pitchFamily="34" charset="-128"/>
              </a:defRPr>
            </a:lvl9pPr>
          </a:lstStyle>
          <a:p>
            <a:pPr eaLnBrk="1" hangingPunct="1">
              <a:spcAft>
                <a:spcPts val="900"/>
              </a:spcAft>
            </a:pPr>
            <a:r>
              <a:rPr lang="en-GB" altLang="zh-CN" sz="2000" dirty="0">
                <a:ea typeface="Batang" panose="02030600000101010101" pitchFamily="18" charset="-127"/>
                <a:cs typeface="Times New Roman" panose="02020603050405020304" pitchFamily="18" charset="0"/>
              </a:rPr>
              <a:t>TSG RAN WG4 meeting #74</a:t>
            </a:r>
            <a:r>
              <a:rPr lang="en-US" altLang="zh-CN" sz="2000" dirty="0" err="1">
                <a:ea typeface="Batang" panose="02030600000101010101" pitchFamily="18" charset="-127"/>
                <a:cs typeface="Times New Roman" panose="02020603050405020304" pitchFamily="18" charset="0"/>
              </a:rPr>
              <a:t>bis</a:t>
            </a:r>
            <a:endParaRPr lang="en-GB" altLang="zh-CN" sz="2000" dirty="0">
              <a:ea typeface="Batang" panose="02030600000101010101" pitchFamily="18" charset="-127"/>
              <a:cs typeface="Times New Roman" panose="02020603050405020304" pitchFamily="18" charset="0"/>
            </a:endParaRPr>
          </a:p>
          <a:p>
            <a:pPr eaLnBrk="1" hangingPunct="1">
              <a:spcAft>
                <a:spcPts val="900"/>
              </a:spcAft>
            </a:pPr>
            <a:r>
              <a:rPr lang="pt-BR" altLang="zh-CN" sz="2000" dirty="0">
                <a:ea typeface="Batang" panose="02030600000101010101" pitchFamily="18" charset="-127"/>
                <a:cs typeface="Times New Roman" panose="02020603050405020304" pitchFamily="18" charset="0"/>
              </a:rPr>
              <a:t>Rio de Janeiro, Brazil, April 20th – 24th, </a:t>
            </a:r>
            <a:r>
              <a:rPr lang="pt-BR" altLang="zh-CN" sz="2000" dirty="0" smtClean="0">
                <a:ea typeface="Batang" panose="02030600000101010101" pitchFamily="18" charset="-127"/>
                <a:cs typeface="Times New Roman" panose="02020603050405020304" pitchFamily="18" charset="0"/>
              </a:rPr>
              <a:t>2015</a:t>
            </a:r>
          </a:p>
          <a:p>
            <a:pPr eaLnBrk="1" hangingPunct="1">
              <a:spcAft>
                <a:spcPts val="900"/>
              </a:spcAft>
            </a:pPr>
            <a:r>
              <a:rPr lang="en-GB" altLang="ja-JP" sz="2000" dirty="0" smtClean="0">
                <a:ea typeface="Batang" panose="02030600000101010101" pitchFamily="18" charset="-127"/>
                <a:cs typeface="Times New Roman" panose="02020603050405020304" pitchFamily="18" charset="0"/>
              </a:rPr>
              <a:t>Agenda Item: 6.5.2</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a:xfrm>
            <a:off x="400050" y="269875"/>
            <a:ext cx="7981950" cy="446088"/>
          </a:xfrm>
        </p:spPr>
        <p:txBody>
          <a:bodyPr/>
          <a:lstStyle/>
          <a:p>
            <a:pPr eaLnBrk="1" hangingPunct="1"/>
            <a:r>
              <a:rPr lang="en-US" altLang="zh-CN" smtClean="0"/>
              <a:t>Background</a:t>
            </a:r>
            <a:endParaRPr lang="en-US" altLang="en-US" smtClean="0"/>
          </a:p>
        </p:txBody>
      </p:sp>
      <p:sp>
        <p:nvSpPr>
          <p:cNvPr id="3075" name="Content Placeholder 2"/>
          <p:cNvSpPr>
            <a:spLocks noGrp="1"/>
          </p:cNvSpPr>
          <p:nvPr>
            <p:ph idx="1"/>
          </p:nvPr>
        </p:nvSpPr>
        <p:spPr>
          <a:xfrm>
            <a:off x="395288" y="914400"/>
            <a:ext cx="8497887" cy="5610225"/>
          </a:xfrm>
        </p:spPr>
        <p:txBody>
          <a:bodyPr/>
          <a:lstStyle/>
          <a:p>
            <a:pPr lvl="1">
              <a:buFont typeface="Arial" charset="0"/>
              <a:buChar char="–"/>
              <a:defRPr/>
            </a:pPr>
            <a:endParaRPr lang="en-GB" altLang="zh-CN" sz="1600" dirty="0" smtClean="0">
              <a:latin typeface="Times New Roman" pitchFamily="18" charset="0"/>
              <a:cs typeface="Times New Roman" pitchFamily="18" charset="0"/>
            </a:endParaRPr>
          </a:p>
          <a:p>
            <a:pPr marL="342900" lvl="1" indent="-342900">
              <a:buFont typeface="Arial" charset="0"/>
              <a:buChar char="•"/>
              <a:defRPr/>
            </a:pPr>
            <a:r>
              <a:rPr lang="en-GB" altLang="zh-CN" sz="2000" dirty="0" smtClean="0">
                <a:solidFill>
                  <a:prstClr val="black"/>
                </a:solidFill>
                <a:latin typeface="Times New Roman" pitchFamily="18" charset="0"/>
                <a:cs typeface="Times New Roman" pitchFamily="18" charset="0"/>
              </a:rPr>
              <a:t>RAN4 had agreements on the D2D and WAN concurrency in WF R4-147884, that:</a:t>
            </a:r>
          </a:p>
          <a:p>
            <a:pPr lvl="1">
              <a:buFont typeface="Arial" charset="0"/>
              <a:buChar char="–"/>
              <a:defRPr/>
            </a:pPr>
            <a:r>
              <a:rPr lang="en-US" altLang="zh-CN" sz="2000" i="1" dirty="0" smtClean="0">
                <a:latin typeface="Times New Roman" pitchFamily="18" charset="0"/>
                <a:cs typeface="Times New Roman" pitchFamily="18" charset="0"/>
              </a:rPr>
              <a:t>Proposal 2: Consider to introduce performance test(s) to verify no impacts on the WAN demodulation performance in case of D2D discovery. Consider to introduce performance test(s) to verify WAN performance in case of D2D communication (when further RAN1 agreements are reached).</a:t>
            </a:r>
          </a:p>
          <a:p>
            <a:pPr marL="342900" lvl="1" indent="-342900">
              <a:buFont typeface="Arial" charset="0"/>
              <a:buChar char="•"/>
              <a:defRPr/>
            </a:pPr>
            <a:endParaRPr lang="en-GB" altLang="zh-CN" sz="2000" dirty="0" smtClean="0">
              <a:solidFill>
                <a:prstClr val="black"/>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400050" y="269875"/>
            <a:ext cx="7981950" cy="446088"/>
          </a:xfrm>
        </p:spPr>
        <p:txBody>
          <a:bodyPr/>
          <a:lstStyle/>
          <a:p>
            <a:pPr eaLnBrk="1" hangingPunct="1"/>
            <a:r>
              <a:rPr lang="en-US" altLang="en-US" smtClean="0"/>
              <a:t>Way Forward</a:t>
            </a:r>
          </a:p>
        </p:txBody>
      </p:sp>
      <p:sp>
        <p:nvSpPr>
          <p:cNvPr id="4099" name="Content Placeholder 2"/>
          <p:cNvSpPr>
            <a:spLocks noGrp="1"/>
          </p:cNvSpPr>
          <p:nvPr>
            <p:ph idx="1"/>
          </p:nvPr>
        </p:nvSpPr>
        <p:spPr>
          <a:xfrm>
            <a:off x="395288" y="914400"/>
            <a:ext cx="8497887" cy="5610225"/>
          </a:xfrm>
        </p:spPr>
        <p:txBody>
          <a:bodyPr/>
          <a:lstStyle/>
          <a:p>
            <a:pPr algn="just"/>
            <a:r>
              <a:rPr lang="en-GB" altLang="zh-CN" sz="2000" dirty="0" smtClean="0">
                <a:latin typeface="Times New Roman" panose="02020603050405020304" pitchFamily="18" charset="0"/>
                <a:cs typeface="Times New Roman" panose="02020603050405020304" pitchFamily="18" charset="0"/>
              </a:rPr>
              <a:t>It’s agreed in RAN4 to have test case(s) to verify the WAN performance with D2D/WAN concurrency.</a:t>
            </a:r>
          </a:p>
          <a:p>
            <a:pPr algn="just">
              <a:buNone/>
            </a:pPr>
            <a:endParaRPr lang="en-GB" altLang="zh-CN" sz="2000" dirty="0" smtClean="0">
              <a:latin typeface="Times New Roman" panose="02020603050405020304" pitchFamily="18" charset="0"/>
              <a:cs typeface="Times New Roman" panose="02020603050405020304" pitchFamily="18" charset="0"/>
            </a:endParaRPr>
          </a:p>
          <a:p>
            <a:pPr algn="just"/>
            <a:r>
              <a:rPr lang="en-GB" altLang="zh-CN" sz="2000" dirty="0" smtClean="0">
                <a:latin typeface="Times New Roman" panose="02020603050405020304" pitchFamily="18" charset="0"/>
                <a:cs typeface="Times New Roman" panose="02020603050405020304" pitchFamily="18" charset="0"/>
              </a:rPr>
              <a:t>It is assumed in RAN4 that UE functional behaviour for PDCCH DCI format 5 reception with resource allocation for PSCCH/PSCCH transmission will be implicitly tested in at least one D2D conformance test (RF, </a:t>
            </a:r>
            <a:r>
              <a:rPr lang="en-GB" altLang="zh-CN" sz="2000" dirty="0" err="1" smtClean="0">
                <a:latin typeface="Times New Roman" panose="02020603050405020304" pitchFamily="18" charset="0"/>
                <a:cs typeface="Times New Roman" panose="02020603050405020304" pitchFamily="18" charset="0"/>
              </a:rPr>
              <a:t>Demod</a:t>
            </a:r>
            <a:r>
              <a:rPr lang="en-GB" altLang="zh-CN" sz="2000" dirty="0" smtClean="0">
                <a:latin typeface="Times New Roman" panose="02020603050405020304" pitchFamily="18" charset="0"/>
                <a:cs typeface="Times New Roman" panose="02020603050405020304" pitchFamily="18" charset="0"/>
              </a:rPr>
              <a:t>, or RRM).</a:t>
            </a:r>
          </a:p>
          <a:p>
            <a:pPr lvl="1" algn="just"/>
            <a:r>
              <a:rPr lang="en-US" altLang="zh-CN" sz="1600" dirty="0" smtClean="0">
                <a:latin typeface="Times New Roman" panose="02020603050405020304" pitchFamily="18" charset="0"/>
                <a:cs typeface="Times New Roman" panose="02020603050405020304" pitchFamily="18" charset="0"/>
              </a:rPr>
              <a:t>If the above behavior is not verified in any D2D conformance test, new conformance test(s) is not precluded.</a:t>
            </a:r>
            <a:endParaRPr lang="en-GB" altLang="zh-CN" sz="1600" dirty="0" smtClean="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p:nvPr>
        </p:nvSpPr>
        <p:spPr>
          <a:xfrm>
            <a:off x="400050" y="269875"/>
            <a:ext cx="7981950" cy="446088"/>
          </a:xfrm>
        </p:spPr>
        <p:txBody>
          <a:bodyPr/>
          <a:lstStyle/>
          <a:p>
            <a:pPr eaLnBrk="1" hangingPunct="1"/>
            <a:r>
              <a:rPr lang="en-US" altLang="en-US" smtClean="0"/>
              <a:t>Way Forward</a:t>
            </a:r>
          </a:p>
        </p:txBody>
      </p:sp>
      <p:sp>
        <p:nvSpPr>
          <p:cNvPr id="5123" name="Content Placeholder 2"/>
          <p:cNvSpPr>
            <a:spLocks noGrp="1"/>
          </p:cNvSpPr>
          <p:nvPr>
            <p:ph idx="1"/>
          </p:nvPr>
        </p:nvSpPr>
        <p:spPr>
          <a:xfrm>
            <a:off x="323528" y="836712"/>
            <a:ext cx="8497887" cy="5610225"/>
          </a:xfrm>
        </p:spPr>
        <p:txBody>
          <a:bodyPr/>
          <a:lstStyle/>
          <a:p>
            <a:r>
              <a:rPr lang="en-GB" altLang="zh-CN" sz="2000" dirty="0" smtClean="0">
                <a:latin typeface="Times New Roman" panose="02020603050405020304" pitchFamily="18" charset="0"/>
                <a:cs typeface="Times New Roman" panose="02020603050405020304" pitchFamily="18" charset="0"/>
              </a:rPr>
              <a:t>The following test purposes shall be covered in the D2D/WAN concurrency tests.</a:t>
            </a:r>
          </a:p>
          <a:p>
            <a:pPr lvl="1"/>
            <a:r>
              <a:rPr lang="en-GB" altLang="zh-CN" sz="2000" dirty="0" smtClean="0">
                <a:latin typeface="Times New Roman" panose="02020603050405020304" pitchFamily="18" charset="0"/>
                <a:cs typeface="Times New Roman" panose="02020603050405020304" pitchFamily="18" charset="0"/>
              </a:rPr>
              <a:t>Verify no impacts on the downlink demodulation performance.</a:t>
            </a:r>
          </a:p>
          <a:p>
            <a:pPr lvl="2"/>
            <a:r>
              <a:rPr lang="en-US" altLang="zh-CN" sz="1600" dirty="0" smtClean="0">
                <a:latin typeface="Times New Roman" panose="02020603050405020304" pitchFamily="18" charset="0"/>
                <a:cs typeface="Times New Roman" panose="02020603050405020304" pitchFamily="18" charset="0"/>
              </a:rPr>
              <a:t>In case of concurrent reception of WAN and D2D communication</a:t>
            </a:r>
          </a:p>
          <a:p>
            <a:pPr lvl="2"/>
            <a:r>
              <a:rPr lang="en-US" altLang="zh-CN" sz="1600" dirty="0" smtClean="0">
                <a:latin typeface="Times New Roman" panose="02020603050405020304" pitchFamily="18" charset="0"/>
                <a:cs typeface="Times New Roman" panose="02020603050405020304" pitchFamily="18" charset="0"/>
              </a:rPr>
              <a:t>(FFS) In case of concurrent reception of WAN and D2D discovery</a:t>
            </a:r>
            <a:endParaRPr lang="en-GB" altLang="zh-CN" sz="1600" dirty="0" smtClean="0">
              <a:latin typeface="Times New Roman" panose="02020603050405020304" pitchFamily="18" charset="0"/>
              <a:cs typeface="Times New Roman" panose="02020603050405020304" pitchFamily="18" charset="0"/>
            </a:endParaRPr>
          </a:p>
          <a:p>
            <a:pPr lvl="1" algn="just"/>
            <a:r>
              <a:rPr lang="en-GB" altLang="zh-CN" sz="2000" dirty="0" smtClean="0">
                <a:latin typeface="Times New Roman" panose="02020603050405020304" pitchFamily="18" charset="0"/>
                <a:cs typeface="Times New Roman" panose="02020603050405020304" pitchFamily="18" charset="0"/>
              </a:rPr>
              <a:t>Verify uplink transmission prioritization over D2D transmission and reception.</a:t>
            </a:r>
          </a:p>
          <a:p>
            <a:pPr lvl="1"/>
            <a:r>
              <a:rPr lang="en-GB" altLang="zh-CN" sz="2000" dirty="0" smtClean="0">
                <a:latin typeface="Times New Roman" panose="02020603050405020304" pitchFamily="18" charset="0"/>
                <a:cs typeface="Times New Roman" panose="02020603050405020304" pitchFamily="18" charset="0"/>
              </a:rPr>
              <a:t>Verify the downlink reception prioritization over D2D reception</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400050" y="269875"/>
            <a:ext cx="7981950" cy="446088"/>
          </a:xfrm>
        </p:spPr>
        <p:txBody>
          <a:bodyPr/>
          <a:lstStyle/>
          <a:p>
            <a:pPr eaLnBrk="1" hangingPunct="1"/>
            <a:r>
              <a:rPr lang="en-US" altLang="en-US" smtClean="0"/>
              <a:t>Way Forward</a:t>
            </a:r>
          </a:p>
        </p:txBody>
      </p:sp>
      <p:sp>
        <p:nvSpPr>
          <p:cNvPr id="6147" name="Content Placeholder 2"/>
          <p:cNvSpPr>
            <a:spLocks noGrp="1"/>
          </p:cNvSpPr>
          <p:nvPr>
            <p:ph idx="1"/>
          </p:nvPr>
        </p:nvSpPr>
        <p:spPr>
          <a:xfrm>
            <a:off x="395288" y="914400"/>
            <a:ext cx="8497887" cy="5610225"/>
          </a:xfrm>
        </p:spPr>
        <p:txBody>
          <a:bodyPr/>
          <a:lstStyle/>
          <a:p>
            <a:pPr algn="just"/>
            <a:r>
              <a:rPr lang="en-GB" altLang="zh-CN" sz="2000" dirty="0" smtClean="0">
                <a:latin typeface="Times New Roman" panose="02020603050405020304" pitchFamily="18" charset="0"/>
                <a:cs typeface="Times New Roman" panose="02020603050405020304" pitchFamily="18" charset="0"/>
              </a:rPr>
              <a:t>One (or more) of the following tests could be considered as candidate solution(s) to verify the WAN performance with D2D-WAN concurrency, and companies are encouraged to bring analysis and evaluation in next meeting</a:t>
            </a:r>
          </a:p>
          <a:p>
            <a:pPr lvl="1" algn="just"/>
            <a:r>
              <a:rPr lang="en-GB" altLang="zh-CN" sz="2000" dirty="0" smtClean="0">
                <a:latin typeface="Times New Roman" panose="02020603050405020304" pitchFamily="18" charset="0"/>
                <a:cs typeface="Times New Roman" panose="02020603050405020304" pitchFamily="18" charset="0"/>
              </a:rPr>
              <a:t>Test 1: Requirements on PDSCH, with simultaneous D2D-WAN</a:t>
            </a:r>
            <a:endParaRPr lang="zh-CN" altLang="zh-CN" sz="2000" strike="sngStrike" dirty="0" smtClean="0">
              <a:latin typeface="Times New Roman" panose="02020603050405020304" pitchFamily="18" charset="0"/>
              <a:cs typeface="Times New Roman" panose="02020603050405020304" pitchFamily="18" charset="0"/>
            </a:endParaRPr>
          </a:p>
          <a:p>
            <a:pPr lvl="2" algn="just"/>
            <a:r>
              <a:rPr lang="en-GB" altLang="zh-CN" sz="1600" dirty="0" smtClean="0">
                <a:latin typeface="Times New Roman" panose="02020603050405020304" pitchFamily="18" charset="0"/>
                <a:cs typeface="Times New Roman" panose="02020603050405020304" pitchFamily="18" charset="0"/>
              </a:rPr>
              <a:t>Verify there is no impact on PDSCH due to simultaneously support multi-link connections/switching </a:t>
            </a:r>
            <a:endParaRPr lang="zh-CN" altLang="zh-CN" sz="1600" strike="sngStrike" dirty="0" smtClean="0">
              <a:latin typeface="Times New Roman" panose="02020603050405020304" pitchFamily="18" charset="0"/>
              <a:cs typeface="Times New Roman" panose="02020603050405020304" pitchFamily="18" charset="0"/>
            </a:endParaRPr>
          </a:p>
          <a:p>
            <a:pPr lvl="2"/>
            <a:r>
              <a:rPr lang="en-GB" altLang="zh-CN" sz="1600" dirty="0" smtClean="0">
                <a:latin typeface="Times New Roman" panose="02020603050405020304" pitchFamily="18" charset="0"/>
                <a:cs typeface="Times New Roman" panose="02020603050405020304" pitchFamily="18" charset="0"/>
              </a:rPr>
              <a:t>Verify the uplink transmission of ACK/NCK </a:t>
            </a:r>
            <a:endParaRPr lang="zh-CN" altLang="zh-CN" sz="1600" dirty="0" smtClean="0">
              <a:latin typeface="Times New Roman" panose="02020603050405020304" pitchFamily="18" charset="0"/>
              <a:cs typeface="Times New Roman" panose="02020603050405020304" pitchFamily="18" charset="0"/>
            </a:endParaRPr>
          </a:p>
          <a:p>
            <a:pPr lvl="1"/>
            <a:r>
              <a:rPr lang="en-GB" altLang="zh-CN" sz="2000" dirty="0" smtClean="0">
                <a:latin typeface="Times New Roman" panose="02020603050405020304" pitchFamily="18" charset="0"/>
                <a:cs typeface="Times New Roman" panose="02020603050405020304" pitchFamily="18" charset="0"/>
              </a:rPr>
              <a:t>Test 2: RRM test cases on interruptions with simultaneous D2D-WAN</a:t>
            </a:r>
          </a:p>
          <a:p>
            <a:pPr lvl="2"/>
            <a:r>
              <a:rPr lang="en-US" altLang="zh-CN" sz="1600" dirty="0" smtClean="0">
                <a:latin typeface="Times New Roman" panose="02020603050405020304" pitchFamily="18" charset="0"/>
                <a:cs typeface="Times New Roman" panose="02020603050405020304" pitchFamily="18" charset="0"/>
              </a:rPr>
              <a:t>Verify that the UE prioritizes WAN over D2D in case on conflict</a:t>
            </a:r>
          </a:p>
          <a:p>
            <a:pPr lvl="2"/>
            <a:r>
              <a:rPr lang="en-GB" altLang="zh-CN" sz="1600" dirty="0">
                <a:latin typeface="Times New Roman" panose="02020603050405020304" pitchFamily="18" charset="0"/>
                <a:cs typeface="Times New Roman" panose="02020603050405020304" pitchFamily="18" charset="0"/>
              </a:rPr>
              <a:t>Verify the uplink transmission of ACK/NCK </a:t>
            </a:r>
            <a:endParaRPr lang="zh-CN" altLang="zh-CN" sz="1600" dirty="0">
              <a:latin typeface="Times New Roman" panose="02020603050405020304" pitchFamily="18" charset="0"/>
              <a:cs typeface="Times New Roman" panose="02020603050405020304" pitchFamily="18" charset="0"/>
            </a:endParaRPr>
          </a:p>
          <a:p>
            <a:pPr lvl="1"/>
            <a:r>
              <a:rPr lang="en-GB" altLang="zh-CN" sz="2000" dirty="0" smtClean="0">
                <a:latin typeface="Times New Roman" panose="02020603050405020304" pitchFamily="18" charset="0"/>
                <a:cs typeface="Times New Roman" panose="02020603050405020304" pitchFamily="18" charset="0"/>
              </a:rPr>
              <a:t>Other tests are not precluded.</a:t>
            </a:r>
          </a:p>
          <a:p>
            <a:endParaRPr lang="zh-CN" altLang="zh-CN" sz="2000" dirty="0" smtClean="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400050" y="269875"/>
            <a:ext cx="7981950" cy="446088"/>
          </a:xfrm>
        </p:spPr>
        <p:txBody>
          <a:bodyPr/>
          <a:lstStyle/>
          <a:p>
            <a:pPr eaLnBrk="1" hangingPunct="1"/>
            <a:r>
              <a:rPr lang="en-US" altLang="en-US" smtClean="0"/>
              <a:t>Reference</a:t>
            </a:r>
          </a:p>
        </p:txBody>
      </p:sp>
      <p:sp>
        <p:nvSpPr>
          <p:cNvPr id="7171" name="Content Placeholder 2"/>
          <p:cNvSpPr>
            <a:spLocks noGrp="1"/>
          </p:cNvSpPr>
          <p:nvPr>
            <p:ph idx="1"/>
          </p:nvPr>
        </p:nvSpPr>
        <p:spPr>
          <a:xfrm>
            <a:off x="395288" y="914400"/>
            <a:ext cx="8497887" cy="5610225"/>
          </a:xfrm>
        </p:spPr>
        <p:txBody>
          <a:bodyPr/>
          <a:lstStyle/>
          <a:p>
            <a:pPr marL="342900" lvl="1" indent="-342900">
              <a:buFont typeface="Arial" panose="020B0604020202020204" pitchFamily="34" charset="0"/>
              <a:buChar char="•"/>
            </a:pPr>
            <a:endParaRPr lang="en-GB" altLang="zh-CN" sz="2000" smtClean="0">
              <a:solidFill>
                <a:srgbClr val="000000"/>
              </a:solidFill>
              <a:latin typeface="Times New Roman" panose="02020603050405020304" pitchFamily="18" charset="0"/>
              <a:cs typeface="Times New Roman" panose="02020603050405020304" pitchFamily="18" charset="0"/>
            </a:endParaRPr>
          </a:p>
          <a:p>
            <a:pPr marL="342900" lvl="1" indent="-342900">
              <a:buFont typeface="Arial" panose="020B0604020202020204" pitchFamily="34" charset="0"/>
              <a:buChar char="•"/>
            </a:pPr>
            <a:r>
              <a:rPr lang="en-GB" altLang="zh-CN" sz="2000" smtClean="0">
                <a:solidFill>
                  <a:srgbClr val="000000"/>
                </a:solidFill>
                <a:latin typeface="Times New Roman" panose="02020603050405020304" pitchFamily="18" charset="0"/>
                <a:cs typeface="Times New Roman" panose="02020603050405020304" pitchFamily="18" charset="0"/>
              </a:rPr>
              <a:t>R4-151410, “</a:t>
            </a:r>
            <a:r>
              <a:rPr lang="en-US" altLang="zh-CN" sz="2000" smtClean="0">
                <a:solidFill>
                  <a:srgbClr val="000000"/>
                </a:solidFill>
                <a:latin typeface="Times New Roman" panose="02020603050405020304" pitchFamily="18" charset="0"/>
                <a:cs typeface="Times New Roman" panose="02020603050405020304" pitchFamily="18" charset="0"/>
              </a:rPr>
              <a:t>Discussion on impacts of D2D on cellular network</a:t>
            </a:r>
            <a:r>
              <a:rPr lang="en-GB" altLang="zh-CN" sz="2000" smtClean="0">
                <a:solidFill>
                  <a:srgbClr val="000000"/>
                </a:solidFill>
                <a:latin typeface="Times New Roman" panose="02020603050405020304" pitchFamily="18" charset="0"/>
                <a:cs typeface="Times New Roman" panose="02020603050405020304" pitchFamily="18" charset="0"/>
              </a:rPr>
              <a:t>”, Huawei</a:t>
            </a:r>
          </a:p>
          <a:p>
            <a:pPr marL="342900" lvl="1" indent="-342900">
              <a:buFont typeface="Arial" panose="020B0604020202020204" pitchFamily="34" charset="0"/>
              <a:buChar char="•"/>
            </a:pPr>
            <a:r>
              <a:rPr lang="en-GB" altLang="zh-CN" sz="2000" smtClean="0">
                <a:solidFill>
                  <a:srgbClr val="000000"/>
                </a:solidFill>
                <a:latin typeface="Times New Roman" panose="02020603050405020304" pitchFamily="18" charset="0"/>
                <a:cs typeface="Times New Roman" panose="02020603050405020304" pitchFamily="18" charset="0"/>
              </a:rPr>
              <a:t>R4-151871, “D2D demodulation performance requirements”, Qualcomm</a:t>
            </a:r>
          </a:p>
          <a:p>
            <a:pPr marL="342900" lvl="1" indent="-342900">
              <a:buFont typeface="Arial" panose="020B0604020202020204" pitchFamily="34" charset="0"/>
              <a:buChar char="•"/>
            </a:pPr>
            <a:r>
              <a:rPr lang="zh-CN" altLang="zh-CN" sz="2000" smtClean="0">
                <a:solidFill>
                  <a:srgbClr val="000000"/>
                </a:solidFill>
                <a:latin typeface="Times New Roman" panose="02020603050405020304" pitchFamily="18" charset="0"/>
                <a:cs typeface="Times New Roman" panose="02020603050405020304" pitchFamily="18" charset="0"/>
              </a:rPr>
              <a:t>R4-152059</a:t>
            </a:r>
            <a:r>
              <a:rPr lang="en-US" altLang="zh-CN" sz="2000" smtClean="0">
                <a:solidFill>
                  <a:srgbClr val="000000"/>
                </a:solidFill>
                <a:latin typeface="Times New Roman" panose="02020603050405020304" pitchFamily="18" charset="0"/>
                <a:cs typeface="Times New Roman" panose="02020603050405020304" pitchFamily="18" charset="0"/>
              </a:rPr>
              <a:t>, “Further discussion on D2D demodulation”, Ericsson</a:t>
            </a:r>
          </a:p>
          <a:p>
            <a:pPr marL="342900" lvl="1" indent="-342900">
              <a:buFont typeface="Arial" panose="020B0604020202020204" pitchFamily="34" charset="0"/>
              <a:buChar char="•"/>
            </a:pPr>
            <a:r>
              <a:rPr lang="en-US" altLang="zh-CN" sz="2000" smtClean="0">
                <a:solidFill>
                  <a:srgbClr val="000000"/>
                </a:solidFill>
                <a:latin typeface="Times New Roman" panose="02020603050405020304" pitchFamily="18" charset="0"/>
                <a:cs typeface="Times New Roman" panose="02020603050405020304" pitchFamily="18" charset="0"/>
              </a:rPr>
              <a:t>R4-152138, “D2D impacts on the WAN demodulation requirements”, Intel</a:t>
            </a:r>
            <a:endParaRPr lang="en-GB" altLang="zh-CN" sz="2000" smtClean="0">
              <a:solidFill>
                <a:srgbClr val="000000"/>
              </a:solidFill>
              <a:latin typeface="Times New Roman" panose="02020603050405020304" pitchFamily="18" charset="0"/>
              <a:cs typeface="Times New Roman" panose="02020603050405020304" pitchFamily="18" charset="0"/>
            </a:endParaRPr>
          </a:p>
          <a:p>
            <a:pPr marL="342900" lvl="1" indent="-342900">
              <a:buFont typeface="Arial" panose="020B0604020202020204" pitchFamily="34" charset="0"/>
              <a:buChar char="•"/>
            </a:pPr>
            <a:r>
              <a:rPr lang="en-GB" altLang="zh-CN" sz="2000" smtClean="0">
                <a:solidFill>
                  <a:srgbClr val="000000"/>
                </a:solidFill>
                <a:latin typeface="Times New Roman" panose="02020603050405020304" pitchFamily="18" charset="0"/>
                <a:cs typeface="Times New Roman" panose="02020603050405020304" pitchFamily="18" charset="0"/>
              </a:rPr>
              <a:t>R4-152107, “Discussion on D2D Demodulation performance test”, LGE</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7629</TotalTime>
  <Words>407</Words>
  <Application>Microsoft Office PowerPoint</Application>
  <PresentationFormat>全屏显示(4:3)</PresentationFormat>
  <Paragraphs>38</Paragraphs>
  <Slides>6</Slides>
  <Notes>0</Notes>
  <HiddenSlides>0</HiddenSlides>
  <MMClips>0</MMClips>
  <ScaleCrop>false</ScaleCrop>
  <HeadingPairs>
    <vt:vector size="4" baseType="variant">
      <vt:variant>
        <vt:lpstr>主题</vt:lpstr>
      </vt:variant>
      <vt:variant>
        <vt:i4>1</vt:i4>
      </vt:variant>
      <vt:variant>
        <vt:lpstr>幻灯片标题</vt:lpstr>
      </vt:variant>
      <vt:variant>
        <vt:i4>6</vt:i4>
      </vt:variant>
    </vt:vector>
  </HeadingPairs>
  <TitlesOfParts>
    <vt:vector size="7" baseType="lpstr">
      <vt:lpstr>Office テーマ</vt:lpstr>
      <vt:lpstr>WF on D2D-WAN concurrency requirements</vt:lpstr>
      <vt:lpstr>Background</vt:lpstr>
      <vt:lpstr>Way Forward</vt:lpstr>
      <vt:lpstr>Way Forward</vt:lpstr>
      <vt:lpstr>Way Forward</vt:lpstr>
      <vt:lpstr>Reference</vt:lpstr>
    </vt:vector>
  </TitlesOfParts>
  <Company>株式会社NTTドコモ</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for inter-freq/RAT measurement testing</dc:title>
  <dc:creator>chen</dc:creator>
  <cp:lastModifiedBy>w00124886</cp:lastModifiedBy>
  <cp:revision>1297</cp:revision>
  <dcterms:created xsi:type="dcterms:W3CDTF">2012-06-26T16:51:38Z</dcterms:created>
  <dcterms:modified xsi:type="dcterms:W3CDTF">2015-04-24T12:30:43Z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(3)CDISe6sW5Jie0VGNfV692UBbimze5QHVf1IWdqqolZ4WCL+AQvWxmRZVhR5cdNcAxz9/IkO5_x000d_
wGsV6o8xwAYysD4LTiMF6EchkmjvVtoq5YNun15x1nZsIJL+mZJqTZb8w2wPCGdys5mbj9Ji_x000d_
TBf2wlx21rHar4FqyFdiMOcGVXXFOarMxpEnK1HkmVpbzUXQc9BFtz8WaYUpwsui9qvCONEp_x000d_
DOiJG+EJ4JttvCVDL7</vt:lpwstr>
  </property>
  <property fmtid="{D5CDD505-2E9C-101B-9397-08002B2CF9AE}" pid="3" name="_ms_pID_7253431">
    <vt:lpwstr>EbY47+qHUE5PPCQUUSpLHumlgksTamuPUtVnK98A2JagP3+oqLa+LW_x000d_
o+LkUmTr+VqWbjT5X6DgpAtbC5q1vKzpNu+wGKe9yKrnASknkVtBWoU3r7smfecpFszExmvI_x000d_
hBEByAHf4RiU99qFloAiLpN58/KwAsHkjVRGPcAuDOBtaR7Opjawvqw668mXQ8dv4oLPWrkl_x000d_
27v05bJv0jmSE3l+B1ueD++LrbwId86j7IA6</vt:lpwstr>
  </property>
  <property fmtid="{D5CDD505-2E9C-101B-9397-08002B2CF9AE}" pid="4" name="_ms_pID_725343_00">
    <vt:lpwstr>_ms_pID_725343</vt:lpwstr>
  </property>
  <property fmtid="{D5CDD505-2E9C-101B-9397-08002B2CF9AE}" pid="5" name="_ms_pID_7253431_00">
    <vt:lpwstr>_ms_pID_7253431</vt:lpwstr>
  </property>
  <property fmtid="{D5CDD505-2E9C-101B-9397-08002B2CF9AE}" pid="6" name="_ms_pID_7253432">
    <vt:lpwstr>bk8bVlVzMWdsdZ2+WfqoD1Q=</vt:lpwstr>
  </property>
  <property fmtid="{D5CDD505-2E9C-101B-9397-08002B2CF9AE}" pid="7" name="_ms_pID_7253432_00">
    <vt:lpwstr>_ms_pID_7253432</vt:lpwstr>
  </property>
  <property fmtid="{D5CDD505-2E9C-101B-9397-08002B2CF9AE}" pid="8" name="_new_ms_pID_72543">
    <vt:lpwstr>(3)T1+3/97UedR1dATl/LJJIiUDlZHIvynSEvQkc971UFKm/FQzGL1nNALbG5B2awHpEaC71UBE
WISD3qcZEfFwd0KyYBqhoXERTBgEX+V5hRYugT5PaZCeaE2TIFz5CIfgeAOVQsDo2MU3R/yk
cqAwDPoyZUUMqdpYwZstuy+W8GQFYbJH6lY6hhYTFE0n67Rqd7GX7fiDDS24pCpMTGxvHsIo
R8JuxGuyJ3BizlqMn9</vt:lpwstr>
  </property>
  <property fmtid="{D5CDD505-2E9C-101B-9397-08002B2CF9AE}" pid="9" name="_new_ms_pID_72543_00">
    <vt:lpwstr>_new_ms_pID_72543</vt:lpwstr>
  </property>
  <property fmtid="{D5CDD505-2E9C-101B-9397-08002B2CF9AE}" pid="10" name="_new_ms_pID_725431">
    <vt:lpwstr>rwmzwic03pD/LSytAQB5l+tNCDRxYbw1JLyU1+mImCqwvwI+LTKkgn
ih4V2sKS65aeSNyyk2UuhDXGK9t2LvuF5+I56mhCC9MVHPNre5XkAaT9WxGT2eKnLrAjEVXv
Bv+sz4wJzObGCzc0xR3PBZnMf1zGPWRT2rrSNuHwgK08rfwQ4e29EtBYsQp00GR2uqltxQvz
2LOEsg+Wby0Q/ZS/G/ABHnDzS9RcJ+lA+Z9g</vt:lpwstr>
  </property>
  <property fmtid="{D5CDD505-2E9C-101B-9397-08002B2CF9AE}" pid="11" name="_new_ms_pID_725431_00">
    <vt:lpwstr>_new_ms_pID_725431</vt:lpwstr>
  </property>
  <property fmtid="{D5CDD505-2E9C-101B-9397-08002B2CF9AE}" pid="12" name="_new_ms_pID_725432">
    <vt:lpwstr>7vO6WN8vOeI77LdZ1g3UXgomMnbcgK9twoGy
0FRYKGo3TrzrOVs2jMH8gTyYJUE6VL/bXdRnhkqtLqLgvVbTpevvWHitWlTwFHEXAo41WBUN
wACi53qJeKPkhicQCg+oPC38wCsmVa0esD9q9ZF20Go=</vt:lpwstr>
  </property>
  <property fmtid="{D5CDD505-2E9C-101B-9397-08002B2CF9AE}" pid="13" name="_new_ms_pID_725432_00">
    <vt:lpwstr>_new_ms_pID_725432</vt:lpwstr>
  </property>
  <property fmtid="{D5CDD505-2E9C-101B-9397-08002B2CF9AE}" pid="14" name="_NewReviewCycle">
    <vt:lpwstr/>
  </property>
  <property fmtid="{D5CDD505-2E9C-101B-9397-08002B2CF9AE}" pid="15" name="sflag">
    <vt:lpwstr>1429876108</vt:lpwstr>
  </property>
</Properties>
</file>