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81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rank 3 and 4 operation </a:t>
            </a:r>
            <a:r>
              <a:rPr lang="en-US" dirty="0" smtClean="0"/>
              <a:t>for TM4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86200"/>
            <a:ext cx="8001000" cy="1752600"/>
          </a:xfrm>
        </p:spPr>
        <p:txBody>
          <a:bodyPr>
            <a:normAutofit/>
          </a:bodyPr>
          <a:lstStyle/>
          <a:p>
            <a:r>
              <a:rPr lang="fi-FI" dirty="0" smtClean="0">
                <a:solidFill>
                  <a:schemeClr val="tx1"/>
                </a:solidFill>
              </a:rPr>
              <a:t>Nokia Networks, </a:t>
            </a:r>
            <a:r>
              <a:rPr lang="fi-FI" dirty="0" smtClean="0">
                <a:solidFill>
                  <a:schemeClr val="tx1"/>
                </a:solidFill>
              </a:rPr>
              <a:t>Orange, Alcatel-Lucent,          T-Mobile USA, Huawei, HiSilicon, Telecom Italia, Deutche Telecom, AT&amp;T, Verizon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96200" y="15240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R4-152523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"/>
            <a:ext cx="424007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3GPP TSG-RAN WG4 Meeting #74 </a:t>
            </a:r>
            <a:r>
              <a:rPr lang="en-GB" dirty="0" err="1" smtClean="0"/>
              <a:t>bis</a:t>
            </a:r>
            <a:endParaRPr lang="en-GB" dirty="0" smtClean="0"/>
          </a:p>
          <a:p>
            <a:r>
              <a:rPr lang="en-US" dirty="0" smtClean="0"/>
              <a:t>Rio de Janeiro, Brazil</a:t>
            </a:r>
            <a:r>
              <a:rPr lang="en-GB" dirty="0" smtClean="0"/>
              <a:t>, 20</a:t>
            </a:r>
            <a:r>
              <a:rPr lang="en-GB" baseline="30000" dirty="0" smtClean="0"/>
              <a:t>th</a:t>
            </a:r>
            <a:r>
              <a:rPr lang="en-GB" dirty="0" smtClean="0"/>
              <a:t> – 24</a:t>
            </a:r>
            <a:r>
              <a:rPr lang="en-GB" baseline="30000" dirty="0" smtClean="0"/>
              <a:t>st</a:t>
            </a:r>
            <a:r>
              <a:rPr lang="en-GB" dirty="0" smtClean="0"/>
              <a:t> April 2015</a:t>
            </a:r>
            <a:endParaRPr lang="en-US" dirty="0" smtClean="0"/>
          </a:p>
          <a:p>
            <a:r>
              <a:rPr lang="en-GB" dirty="0" smtClean="0"/>
              <a:t>Agenda item: </a:t>
            </a:r>
            <a:r>
              <a:rPr lang="en-GB" dirty="0" smtClean="0"/>
              <a:t>7.8</a:t>
            </a:r>
            <a:endParaRPr lang="en-US" dirty="0" smtClean="0"/>
          </a:p>
          <a:p>
            <a:r>
              <a:rPr lang="en-GB" dirty="0" smtClean="0"/>
              <a:t>Document for: </a:t>
            </a:r>
            <a:r>
              <a:rPr lang="en-GB" dirty="0" smtClean="0"/>
              <a:t>Approval</a:t>
            </a:r>
            <a:r>
              <a:rPr lang="en-GB" dirty="0" smtClean="0"/>
              <a:t>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0000" lnSpcReduction="20000"/>
          </a:bodyPr>
          <a:lstStyle/>
          <a:p>
            <a:r>
              <a:rPr lang="fi-FI" dirty="0" smtClean="0"/>
              <a:t>During the 4Rx discussions RAN4 observed that introducing support of Rank 3 and 4 in TM4 is not possible due to incomplete support in RAN1 and RAN2 specifications.</a:t>
            </a:r>
          </a:p>
          <a:p>
            <a:endParaRPr lang="fi-FI" dirty="0" smtClean="0"/>
          </a:p>
          <a:p>
            <a:r>
              <a:rPr lang="fi-FI" dirty="0" smtClean="0"/>
              <a:t>RAN4 to send an LS to RAN1 (cc RAN2) as follows:</a:t>
            </a:r>
          </a:p>
          <a:p>
            <a:pPr lvl="1"/>
            <a:r>
              <a:rPr lang="fi-FI" dirty="0" smtClean="0"/>
              <a:t>Background:</a:t>
            </a:r>
          </a:p>
          <a:p>
            <a:pPr marL="857250" lvl="2" indent="0">
              <a:buNone/>
            </a:pPr>
            <a:r>
              <a:rPr lang="fi-FI" sz="3100" dirty="0" smtClean="0"/>
              <a:t>During the RAN4 performance requirements discussion on 4 Rx AP at UE </a:t>
            </a:r>
            <a:r>
              <a:rPr lang="en-US" sz="3100" dirty="0" smtClean="0"/>
              <a:t>[LTE_4Rx_AP_DL]</a:t>
            </a:r>
            <a:r>
              <a:rPr lang="fi-FI" sz="3100" dirty="0" smtClean="0"/>
              <a:t>, it has been observed that the RAN1 and RAN2 specifications </a:t>
            </a:r>
            <a:r>
              <a:rPr lang="fi-FI" sz="3100" dirty="0" smtClean="0"/>
              <a:t>do not include </a:t>
            </a:r>
            <a:r>
              <a:rPr lang="fi-FI" sz="3100" dirty="0" smtClean="0"/>
              <a:t>support of rank 3 and 4 in TM4 by a wide category of UEs (e.g. UE CAT 6 and 7).</a:t>
            </a:r>
          </a:p>
          <a:p>
            <a:pPr lvl="1"/>
            <a:r>
              <a:rPr lang="fi-FI" dirty="0" smtClean="0"/>
              <a:t>Action:</a:t>
            </a:r>
          </a:p>
          <a:p>
            <a:pPr marL="857250" lvl="2" indent="0">
              <a:buNone/>
            </a:pPr>
            <a:r>
              <a:rPr lang="fi-FI" sz="3200" dirty="0" smtClean="0"/>
              <a:t>RAN4 kindly ask RAN1 and RAN2 to </a:t>
            </a:r>
            <a:r>
              <a:rPr lang="fi-FI" sz="3200" dirty="0" smtClean="0"/>
              <a:t>discuss introduction of </a:t>
            </a:r>
            <a:r>
              <a:rPr lang="fi-FI" sz="3200" dirty="0" smtClean="0"/>
              <a:t>support for</a:t>
            </a:r>
            <a:r>
              <a:rPr lang="fi-FI" sz="3200" dirty="0" smtClean="0"/>
              <a:t> Rank 3 and 4 for TM4 including at least UE categories 6 and 7.</a:t>
            </a:r>
            <a:endParaRPr lang="en-US" sz="32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9322</TotalTime>
  <Words>186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WF on rank 3 and 4 operation for TM4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TM10 operation in NAICS</dc:title>
  <dc:creator>Enescu, Mihai (NSN - FI/Espoo)</dc:creator>
  <cp:lastModifiedBy>Lars Dalsgaard</cp:lastModifiedBy>
  <cp:revision>73</cp:revision>
  <dcterms:created xsi:type="dcterms:W3CDTF">2006-08-16T00:00:00Z</dcterms:created>
  <dcterms:modified xsi:type="dcterms:W3CDTF">2015-04-24T14:55:25Z</dcterms:modified>
</cp:coreProperties>
</file>