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79" r:id="rId3"/>
    <p:sldId id="277" r:id="rId4"/>
    <p:sldId id="278" r:id="rId5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7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88D835F-19E7-4E88-87D9-361558BBD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169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8E8D9CF-E7AB-4E54-BAC2-2903FDF0CE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56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9pPr>
          </a:lstStyle>
          <a:p>
            <a:pPr eaLnBrk="1" hangingPunct="1"/>
            <a:fld id="{DFA9ABB9-9759-49AE-B2D3-EE9B89CE9211}" type="slidenum">
              <a:rPr lang="en-US" altLang="en-US" smtClean="0">
                <a:latin typeface="Arial" pitchFamily="34" charset="0"/>
              </a:rPr>
              <a:pPr eaLnBrk="1" hangingPunct="1"/>
              <a:t>1</a:t>
            </a:fld>
            <a:endParaRPr lang="en-US" altLang="en-US" smtClean="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600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065E3-F2CD-4387-B9B8-1A78121C527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7462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D2DF-D6F1-406F-8732-63A2F423CDE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9284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3573-A419-4EA4-876C-059BE833935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26722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E5456-A264-4EAB-8FA0-68A937FDEA4D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49034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F82A3-1F2D-4A1C-B252-1430E4845EE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71931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8EDF6-2643-4421-AB02-91B04DD304B3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15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E9C0A-737B-4E8B-9CAD-EB1BBF44958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56800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05165-74B6-4C2E-8C0F-B94A41727A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8178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116D-9465-4F03-9BCC-83739AE3719B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2045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1996-8E32-48BA-BEE7-47041B35FE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86733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70293-F96B-41B0-94E0-FAF65B59CD5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19070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de-DE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de-DE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0B0384B-489B-4AC6-991A-FE340CBEEDD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838200"/>
            <a:ext cx="8382000" cy="3200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CRS-IM demodulation TM10</a:t>
            </a:r>
            <a:endParaRPr lang="en-US" alt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r>
              <a:rPr lang="en-US" altLang="en-US" dirty="0" smtClean="0"/>
              <a:t>Ericsson, […]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6705600" y="228600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R4-152400</a:t>
            </a:r>
            <a:endParaRPr lang="en-US" altLang="zh-CN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74bis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pt-BR" b="1" dirty="0"/>
              <a:t>Rio de Janeiro, Brazil, April 20th – 24th, 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In </a:t>
            </a:r>
            <a:r>
              <a:rPr lang="en-US" altLang="en-US" dirty="0" smtClean="0"/>
              <a:t>R4-151106, some agreements had been achieved. In this contribution, additional agreements are proposed. </a:t>
            </a:r>
            <a:endParaRPr lang="en-US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52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 of interference 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Adopt up </a:t>
            </a:r>
            <a:r>
              <a:rPr lang="en-US" dirty="0"/>
              <a:t>to </a:t>
            </a:r>
            <a:r>
              <a:rPr lang="en-US" dirty="0" smtClean="0"/>
              <a:t>2 cell </a:t>
            </a:r>
            <a:r>
              <a:rPr lang="en-US" dirty="0"/>
              <a:t>generic CRS-IC as the baseline assumption for </a:t>
            </a:r>
            <a:r>
              <a:rPr lang="en-US" dirty="0" smtClean="0"/>
              <a:t>introduction of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TM10 CRS-IM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test </a:t>
            </a:r>
            <a:r>
              <a:rPr lang="en-US" dirty="0" smtClean="0"/>
              <a:t>case(s).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0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34000"/>
          </a:xfrm>
        </p:spPr>
        <p:txBody>
          <a:bodyPr/>
          <a:lstStyle/>
          <a:p>
            <a:pPr algn="just"/>
            <a:r>
              <a:rPr lang="en-GB" altLang="zh-CN" sz="2800" dirty="0"/>
              <a:t>Interested companies are encouraged to provide input on how to setup the TM10 test in the next </a:t>
            </a:r>
            <a:r>
              <a:rPr lang="en-GB" altLang="zh-CN" sz="2800" dirty="0" smtClean="0"/>
              <a:t>meeting</a:t>
            </a:r>
          </a:p>
          <a:p>
            <a:pPr lvl="1" algn="just"/>
            <a:r>
              <a:rPr lang="en-GB" altLang="zh-CN" sz="2400" dirty="0" smtClean="0"/>
              <a:t>Selection of TP for PDSCH transmission</a:t>
            </a:r>
          </a:p>
          <a:p>
            <a:pPr lvl="2" algn="just"/>
            <a:r>
              <a:rPr lang="en-GB" altLang="zh-CN" sz="2000" dirty="0" smtClean="0"/>
              <a:t>In case DPS is selected, how to handle imbalanced powers between TPs in a DPS scenario(s)</a:t>
            </a:r>
          </a:p>
          <a:p>
            <a:pPr lvl="1" algn="just"/>
            <a:r>
              <a:rPr lang="en-GB" altLang="zh-CN" sz="2400" dirty="0" smtClean="0"/>
              <a:t>How to model the load for the TPs within the COMP transmission set</a:t>
            </a:r>
          </a:p>
          <a:p>
            <a:pPr lvl="1" algn="just"/>
            <a:r>
              <a:rPr lang="en-GB" altLang="zh-CN" sz="2400" dirty="0" smtClean="0"/>
              <a:t>How to model the load for the interference cell outside the COMP transmission set</a:t>
            </a:r>
          </a:p>
          <a:p>
            <a:pPr lvl="1" algn="just"/>
            <a:r>
              <a:rPr lang="en-GB" altLang="zh-CN" sz="2400" dirty="0" smtClean="0"/>
              <a:t>How to handle UE capability for CSI processes </a:t>
            </a:r>
          </a:p>
          <a:p>
            <a:pPr lvl="1" algn="just"/>
            <a:r>
              <a:rPr lang="en-GB" altLang="zh-CN" sz="2400" dirty="0" smtClean="0"/>
              <a:t>What interference profile are </a:t>
            </a:r>
            <a:r>
              <a:rPr lang="en-GB" altLang="zh-CN" sz="2400" dirty="0" smtClean="0"/>
              <a:t>preferred</a:t>
            </a:r>
            <a:endParaRPr lang="en-GB" altLang="zh-CN" sz="2400" strike="sngStrike" dirty="0" smtClean="0">
              <a:solidFill>
                <a:srgbClr val="FF0000"/>
              </a:solidFill>
            </a:endParaRPr>
          </a:p>
          <a:p>
            <a:pPr lvl="1" algn="just"/>
            <a:r>
              <a:rPr lang="en-GB" altLang="zh-CN" sz="2400" dirty="0" smtClean="0"/>
              <a:t>Other issues are not precluded</a:t>
            </a:r>
          </a:p>
          <a:p>
            <a:pPr lvl="1" algn="just"/>
            <a:endParaRPr lang="en-GB" altLang="zh-CN" sz="2400" dirty="0" smtClean="0"/>
          </a:p>
          <a:p>
            <a:pPr lvl="1" algn="just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5670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4-14xxxx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R4-14xxxx</Template>
  <TotalTime>608</TotalTime>
  <Words>159</Words>
  <Application>Microsoft Office PowerPoint</Application>
  <PresentationFormat>On-screen Show (4:3)</PresentationFormat>
  <Paragraphs>19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R4-14xxxx</vt:lpstr>
      <vt:lpstr>WF on CRS-IM demodulation TM10</vt:lpstr>
      <vt:lpstr>Background</vt:lpstr>
      <vt:lpstr>Number of interference cells</vt:lpstr>
      <vt:lpstr>Open issues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Shaohua Li</dc:creator>
  <cp:keywords>3GPP TSG-RAN WG4</cp:keywords>
  <cp:lastModifiedBy>Shaohua Li</cp:lastModifiedBy>
  <cp:revision>193</cp:revision>
  <dcterms:created xsi:type="dcterms:W3CDTF">2015-02-11T14:20:53Z</dcterms:created>
  <dcterms:modified xsi:type="dcterms:W3CDTF">2015-04-24T13:37:30Z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(4)qZfsaDQskLvcQDJoc5voRkH3Ex+mYBrOSX1mq+96Nfm8ZBZe7KzJzQYMYRVkS0/4CKqSkxXW_x000d_
3rhrZ7P1364rxANU2f6iPhrNTHSvq6MJcmyy3pw6vjZY1+oBW9bk98dtF+fEsjX1oa84SUzG_x000d_
nbUP3ymEn2n54Dh94HZiD8I7uHl7yzu/4UneJIfv4bN1paOGDZZt2UWdPp9n7rFvodklaZRG_x000d_
gwMxspUDvVLBP4quAh</vt:lpwstr>
  </property>
  <property fmtid="{D5CDD505-2E9C-101B-9397-08002B2CF9AE}" pid="3" name="_new_ms_pID_725431">
    <vt:lpwstr>+xDdcavk5NquIuxLi1HHNE3XOZMUwahPf07I3IMm8I/SX0U6lycTGV_x000d_
2AWOgmeQ+bN/np0rNRjiaGozHTi897LT48qx43enIIcWINbB4zfxUYQDOwELV6JdUrZNFQil_x000d_
fMAfuktuHOCBfRtKULvx3kmJYiWR0gRfFxNWIyxDGpW2Fw7B+JKB2YO2NYN1Jj7WKJLUogt4_x000d_
XoXbCKsO8hmPZbXlDT0SVDVsY0Bv3/fONOx8</vt:lpwstr>
  </property>
  <property fmtid="{D5CDD505-2E9C-101B-9397-08002B2CF9AE}" pid="4" name="_new_ms_pID_725432">
    <vt:lpwstr>qi7fA00hESVi/6/X8IVVq4wqiBuwp0v0zFkF_x000d_
3h06YsDRkmeu3f283kH3jrQf5fs3NvH8B6AGQdCif/0Ndw+vFxQS7p7gqGd1Gh4R1Edmnq3T_x000d_
HbLzx334vJ69yCX5MN97M2Xi/0JExulm7aWmqoAvoTmylpPhzvpEeuhVXjvCGAo7qXr8Oip5_x000d_
1ma3LdzQ44fzx1GO68vM85Aolx8pLfMIeQxP/6PDesIdq9z/tzC/TQ</vt:lpwstr>
  </property>
  <property fmtid="{D5CDD505-2E9C-101B-9397-08002B2CF9AE}" pid="5" name="_new_ms_pID_72543_00">
    <vt:lpwstr>_new_ms_pID_72543</vt:lpwstr>
  </property>
  <property fmtid="{D5CDD505-2E9C-101B-9397-08002B2CF9AE}" pid="6" name="_new_ms_pID_725431_00">
    <vt:lpwstr>_new_ms_pID_725431</vt:lpwstr>
  </property>
  <property fmtid="{D5CDD505-2E9C-101B-9397-08002B2CF9AE}" pid="7" name="_new_ms_pID_725432_00">
    <vt:lpwstr>_new_ms_pID_725432</vt:lpwstr>
  </property>
  <property fmtid="{D5CDD505-2E9C-101B-9397-08002B2CF9AE}" pid="8" name="_new_ms_pID_725433">
    <vt:lpwstr>m5</vt:lpwstr>
  </property>
  <property fmtid="{D5CDD505-2E9C-101B-9397-08002B2CF9AE}" pid="9" name="_new_ms_pID_725433_00">
    <vt:lpwstr>_new_ms_pID_725433</vt:lpwstr>
  </property>
  <property fmtid="{D5CDD505-2E9C-101B-9397-08002B2CF9AE}" pid="10" name="sflag">
    <vt:lpwstr>1423744628</vt:lpwstr>
  </property>
  <property fmtid="{D5CDD505-2E9C-101B-9397-08002B2CF9AE}" pid="11" name="_NewReviewCycle">
    <vt:lpwstr/>
  </property>
</Properties>
</file>