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2015/4/9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Way forward for UL 64QAM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Vodafone, []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ja-JP" dirty="0">
                <a:cs typeface="Arial" pitchFamily="34" charset="0"/>
              </a:rPr>
              <a:t>TSG-RAN Working Group 4 (Radio) meeting #</a:t>
            </a:r>
            <a:r>
              <a:rPr lang="en-US" altLang="ja-JP" dirty="0" smtClean="0">
                <a:cs typeface="Arial" pitchFamily="34" charset="0"/>
              </a:rPr>
              <a:t>74b                                    </a:t>
            </a:r>
            <a:r>
              <a:rPr lang="en-US" altLang="ja-JP" dirty="0" smtClean="0">
                <a:cs typeface="Arial" pitchFamily="34" charset="0"/>
              </a:rPr>
              <a:t>R4-152190</a:t>
            </a:r>
          </a:p>
          <a:p>
            <a:pPr eaLnBrk="1" hangingPunct="1"/>
            <a:r>
              <a:rPr lang="en-US" altLang="ja-JP" dirty="0" smtClean="0">
                <a:cs typeface="Arial" pitchFamily="34" charset="0"/>
              </a:rPr>
              <a:t>Rio </a:t>
            </a:r>
            <a:r>
              <a:rPr lang="en-US" altLang="ja-JP" dirty="0">
                <a:cs typeface="Arial" pitchFamily="34" charset="0"/>
              </a:rPr>
              <a:t>de Janeiro, Brazil Apr 20th – 24th, 2015                                              </a:t>
            </a:r>
            <a:endParaRPr lang="en-US" altLang="ja-JP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Background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 smtClean="0">
                <a:ea typeface="MS PGothic" pitchFamily="34" charset="-128"/>
              </a:rPr>
              <a:t>In previous meeting, [8]% was assumed in order to evaluate MPR requirements for UL 64QAM for different scenarios single carrier, inter/intra band</a:t>
            </a:r>
          </a:p>
          <a:p>
            <a:r>
              <a:rPr lang="en-US" altLang="ja-JP" sz="2400" dirty="0" smtClean="0">
                <a:ea typeface="MS PGothic" pitchFamily="34" charset="-128"/>
              </a:rPr>
              <a:t>Still in 36.306 the following clause remains</a:t>
            </a:r>
          </a:p>
          <a:p>
            <a:endParaRPr lang="en-US" altLang="ja-JP" sz="2400" dirty="0" smtClean="0">
              <a:ea typeface="MS PGothic" pitchFamily="34" charset="-128"/>
            </a:endParaRPr>
          </a:p>
          <a:p>
            <a:pPr marL="0" indent="0">
              <a:buNone/>
            </a:pPr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4.3.4.39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ul-64QAM-r12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field defines whether the UE supports UL 64QAM. It is FFS whether a UE that supports 64QAM in UL shall support 64QAM in UL in all supported frequency bands.</a:t>
            </a:r>
          </a:p>
          <a:p>
            <a:endParaRPr lang="en-US" altLang="ja-JP" sz="2400" dirty="0" smtClean="0">
              <a:ea typeface="MS PGothic" pitchFamily="34" charset="-128"/>
            </a:endParaRPr>
          </a:p>
          <a:p>
            <a:r>
              <a:rPr lang="en-US" altLang="ja-JP" sz="2400" dirty="0" smtClean="0">
                <a:ea typeface="MS PGothic" pitchFamily="34" charset="-128"/>
              </a:rPr>
              <a:t>In consequence, the FFS shall be clarified</a:t>
            </a:r>
          </a:p>
          <a:p>
            <a:endParaRPr lang="en-US" altLang="ja-JP" sz="2400" dirty="0" smtClean="0">
              <a:ea typeface="MS PGothic" pitchFamily="34" charset="-128"/>
            </a:endParaRPr>
          </a:p>
          <a:p>
            <a:pPr>
              <a:buFont typeface="Arial" pitchFamily="34" charset="0"/>
              <a:buNone/>
            </a:pPr>
            <a:endParaRPr lang="ja-JP" altLang="en-US" sz="24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Way forward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 smtClean="0">
                <a:ea typeface="MS PGothic" pitchFamily="34" charset="-128"/>
              </a:rPr>
              <a:t>It is proposed that </a:t>
            </a:r>
            <a:r>
              <a:rPr lang="en-US" altLang="ja-JP" sz="2000" dirty="0" smtClean="0">
                <a:ea typeface="MS PGothic" pitchFamily="34" charset="-128"/>
              </a:rPr>
              <a:t>the support of 64QAM </a:t>
            </a:r>
            <a:r>
              <a:rPr lang="en-US" altLang="ja-JP" sz="2000" dirty="0" smtClean="0">
                <a:ea typeface="MS PGothic" pitchFamily="34" charset="-128"/>
              </a:rPr>
              <a:t>in UL </a:t>
            </a:r>
            <a:r>
              <a:rPr lang="en-US" altLang="ja-JP" sz="2000" dirty="0" smtClean="0">
                <a:ea typeface="MS PGothic" pitchFamily="34" charset="-128"/>
              </a:rPr>
              <a:t>is not band specific and so once </a:t>
            </a:r>
            <a:r>
              <a:rPr lang="en-US" altLang="ja-JP" sz="2000" smtClean="0">
                <a:ea typeface="MS PGothic" pitchFamily="34" charset="-128"/>
              </a:rPr>
              <a:t>supported it is </a:t>
            </a:r>
            <a:r>
              <a:rPr lang="en-US" altLang="ja-JP" sz="2000" dirty="0" smtClean="0">
                <a:ea typeface="MS PGothic" pitchFamily="34" charset="-128"/>
              </a:rPr>
              <a:t>applicable to all bands supported by the device</a:t>
            </a:r>
            <a:endParaRPr lang="ja-JP" altLang="en-US" sz="24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Way forward for UL 64QAM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Anaya, Luis, Vodafone Group (lanayac)</cp:lastModifiedBy>
  <cp:revision>217</cp:revision>
  <dcterms:created xsi:type="dcterms:W3CDTF">2014-04-03T00:17:36Z</dcterms:created>
  <dcterms:modified xsi:type="dcterms:W3CDTF">2015-04-09T16:41:44Z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1423687252</vt:lpwstr>
  </property>
</Properties>
</file>